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709" r:id="rId3"/>
  </p:sldMasterIdLst>
  <p:notesMasterIdLst>
    <p:notesMasterId r:id="rId21"/>
  </p:notesMasterIdLst>
  <p:sldIdLst>
    <p:sldId id="256" r:id="rId4"/>
    <p:sldId id="402" r:id="rId5"/>
    <p:sldId id="276" r:id="rId6"/>
    <p:sldId id="4798" r:id="rId7"/>
    <p:sldId id="4801" r:id="rId8"/>
    <p:sldId id="4800" r:id="rId9"/>
    <p:sldId id="4802" r:id="rId10"/>
    <p:sldId id="4806" r:id="rId11"/>
    <p:sldId id="4803" r:id="rId12"/>
    <p:sldId id="4807" r:id="rId13"/>
    <p:sldId id="4808" r:id="rId14"/>
    <p:sldId id="1251" r:id="rId15"/>
    <p:sldId id="4804" r:id="rId16"/>
    <p:sldId id="4809" r:id="rId17"/>
    <p:sldId id="1232" r:id="rId18"/>
    <p:sldId id="419" r:id="rId19"/>
    <p:sldId id="409" r:id="rId20"/>
  </p:sldIdLst>
  <p:sldSz cx="12188825" cy="6858000"/>
  <p:notesSz cx="6858000" cy="9144000"/>
  <p:embeddedFontLst>
    <p:embeddedFont>
      <p:font typeface="@Malgun Gothic" panose="020B0503020000020004" pitchFamily="34" charset="-127"/>
      <p:regular r:id="rId22"/>
      <p:bold r:id="rId23"/>
    </p:embeddedFont>
    <p:embeddedFont>
      <p:font typeface="72" panose="020B0503030000000003" pitchFamily="34" charset="0"/>
      <p:regular r:id="rId24"/>
      <p:bold r:id="rId25"/>
      <p:italic r:id="rId26"/>
      <p:boldItalic r:id="rId27"/>
    </p:embeddedFont>
    <p:embeddedFont>
      <p:font typeface="Arial Black" panose="020B0A04020102020204" pitchFamily="34" charset="0"/>
      <p:regular r:id="rId28"/>
      <p:bold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ooper Black" panose="0208090404030B020404" pitchFamily="18" charset="0"/>
      <p:regular r:id="rId34"/>
    </p:embeddedFont>
    <p:embeddedFont>
      <p:font typeface="Corben" panose="020B0604020202020204" charset="0"/>
      <p:bold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Quattrocento Sans" panose="020B0502050000020003" pitchFamily="34" charset="0"/>
      <p:regular r:id="rId40"/>
      <p:bold r:id="rId41"/>
      <p:italic r:id="rId42"/>
      <p:boldItalic r:id="rId43"/>
    </p:embeddedFont>
    <p:embeddedFont>
      <p:font typeface="Segoe UI" panose="020B0502040204020203" pitchFamily="34" charset="0"/>
      <p:regular r:id="rId44"/>
      <p:bold r:id="rId45"/>
      <p:italic r:id="rId46"/>
      <p:boldItalic r:id="rId47"/>
    </p:embeddedFont>
    <p:embeddedFont>
      <p:font typeface="Segoe UI Black" panose="020B0A02040204020203" pitchFamily="34" charset="0"/>
      <p:bold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3" roundtripDataSignature="AMtx7mjDuvg+AJ5SXhqS019oXJCQRER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904" y="2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7" Type="http://schemas.openxmlformats.org/officeDocument/2006/relationships/slide" Target="slides/slide4.xml"/><Relationship Id="rId20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2.xml"/><Relationship Id="rId203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20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20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04" Type="http://schemas.openxmlformats.org/officeDocument/2006/relationships/presProps" Target="presProps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375 508 24575,'-5'-4'0,"-1"0"0,1 0 0,-1 0 0,0 1 0,-9-4 0,11 6 0,1 0 0,-1-1 0,1 0 0,0 1 0,-1-1 0,1 0 0,0 0 0,0-1 0,0 1 0,0-1 0,1 1 0,-1-1 0,1 0 0,-1 0 0,1 0 0,0 0 0,0 0 0,0-1 0,1 1 0,-1-1 0,0-3 0,-5-28 0,1-1 0,2 0 0,2 0 0,4-60 0,1 73 0,1 0 0,1 0 0,14-38 0,-5 20 0,-7 28 0,-7 13 0,0 0 0,1 0 0,-1 0 0,0 0 0,1 0 0,-1 0 0,0 0 0,0 1 0,1-1 0,-1 0 0,0 0 0,0 0 0,1 0 0,-1 0 0,0 1 0,0-1 0,0 0 0,1 0 0,-1 0 0,0 1 0,0-1 0,0 0 0,0 0 0,1 0 0,-1 1 0,0-1 0,0 0 0,0 1 0,0-1 0,8 28 0,-7-10 0,-1 0 0,0-1 0,-1 1 0,-4 20 0,-18 73 0,10-54 0,-37 143 0,-78 194 0,103-323 0,-48 150 0,72-217 0,0 0 0,0 1 0,0-1 0,1 0 0,0 1 0,0-1 0,1 8 0,-1-10 0,0-1 0,0 0 0,1 0 0,-1 0 0,1 0 0,-1 0 0,1 0 0,-1 0 0,1-1 0,-1 1 0,1 0 0,0 0 0,0 0 0,-1-1 0,1 1 0,0 0 0,0 0 0,0-1 0,0 1 0,0-1 0,0 1 0,0-1 0,0 1 0,0-1 0,0 0 0,0 0 0,0 1 0,0-1 0,0 0 0,0 0 0,0 0 0,0 0 0,0 0 0,0 0 0,0 0 0,2-1 0,253-36 0,845-22-2290,3 52-660,-857 7 2797,154 2 220,405-3-1259,-756 1 1458,-6 1 317,-1-3 1,70-10-1,-90 5-56,-23 7-506,0 0-1,1 0 1,-1-1-1,1 1 1,-1 0-1,1 0 1,-1-1-1,0 1 1,1 0-1,-1-1 1,1 1-1,-1 0 1,0-1-1,1 1 1,-1 0-1,0-1 1,0 1-1,1-1 1,-1 1-1,0-1 1,0 1-1,0-1 1,0 1-1,1 0 1,-1-1-1,0 1 1,0-1-1,0 1 1,0-1-1,0 1 1,0-1-1,0 1 1,0-1-1,-1 1 1,1-1-1,0 0 1,-9-11-4996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76 24575,'-15'-2'0,"15"2"0,0 0 0,-1 0 0,1 0 0,0 0 0,0-1 0,0 1 0,0 0 0,0 0 0,-1 0 0,1 0 0,0 0 0,0-1 0,0 1 0,0 0 0,0 0 0,0 0 0,0 0 0,0-1 0,-1 1 0,1 0 0,0 0 0,0 0 0,0 0 0,0-1 0,0 1 0,0 0 0,0 0 0,0 0 0,0-1 0,0 1 0,0 0 0,0 0 0,0 0 0,1-1 0,-1 1 0,1-1 0,0-1 0,0 1 0,0 0 0,0 0 0,1 0 0,-1 0 0,0 0 0,1 0 0,-1 0 0,0 0 0,1 1 0,-1-1 0,3 0 0,39-13 0,0 1 0,84-12 0,-122 24 0,-1 1 0,1-1 0,0 1 0,-1 0 0,10 2 0,-13-2 0,-1 0 0,1 0 0,0 0 0,0 0 0,-1 1 0,1-1 0,0 0 0,-1 1 0,1-1 0,0 0 0,-1 1 0,1-1 0,-1 1 0,1-1 0,0 1 0,-1-1 0,1 1 0,-1 0 0,0-1 0,1 1 0,-1 0 0,1-1 0,-1 1 0,0 0 0,0-1 0,1 1 0,-1 0 0,0-1 0,0 1 0,0 0 0,0 0 0,0-1 0,0 1 0,0 0 0,0 0 0,0-1 0,0 1 0,0 0 0,0 0 0,-1-1 0,1 1 0,0 0 0,-1 1 0,-5 9 0,0 0 0,0 0 0,-1-1 0,-1 0 0,1 0 0,-2 0 0,-16 14 0,3-1 0,-13 13 0,-52 59 0,74-78 0,1-1 0,0 2 0,1-1 0,-8 21 0,16-33 0,1 0 0,0 0 0,1 0 0,-1 0 0,1 1 0,0-1 0,1 0 0,-1 1 0,1-1 0,0 1 0,0-1 0,2 10 0,-1-12 0,0-1 0,0 1 0,0 0 0,0 0 0,1-1 0,-1 1 0,1-1 0,-1 1 0,1-1 0,0 1 0,0-1 0,0 0 0,0 0 0,1 0 0,-1 0 0,1-1 0,-1 1 0,1-1 0,-1 1 0,1-1 0,0 0 0,0 0 0,0 0 0,4 1 0,-1-1 34,0 0 1,0 0-1,1-1 0,-1 0 0,0 0 0,0-1 0,0 1 0,1-1 0,8-3 1,0-1-604,0 0 0,22-12 0,-4-1-6257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1 156 24575,'3'-9'0,"0"1"0,-1-1 0,1 0 0,-2 0 0,1 0 0,-1 0 0,0-16 0,4-27 0,-5 51 0,0 0 0,0 1 0,0-1 0,0 0 0,0 1 0,0-1 0,0 0 0,0 1 0,1-1 0,-1 0 0,0 1 0,0-1 0,1 1 0,-1-1 0,1 0 0,-1 1 0,0-1 0,1 1 0,-1-1 0,1 1 0,-1-1 0,1 1 0,-1 0 0,1-1 0,0 1 0,-1 0 0,2-1 0,-1 1 0,0 0 0,0 1 0,0-1 0,-1 0 0,1 1 0,0-1 0,0 1 0,0 0 0,-1-1 0,1 1 0,0-1 0,-1 1 0,1 0 0,0 0 0,-1-1 0,1 1 0,0 1 0,19 39 0,7 40-341,-3 0 0,-4 2-1,13 111 1,-30-163-6485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5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21 103 24575,'-3'0'0,"-3"-3"0,-2-4 0,4-1 0,6-1 0,8 0 0,8 2 0,7 2 0,5-1 0,3-3 0,2 1 0,0-1 0,-2-3 0,-7 2-8191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5 190 24575,'-2'-55'0,"0"33"0,2 1 0,0-1 0,7-40 0,-7 61 0,0 1 0,0 0 0,-1 0 0,1-1 0,0 1 0,0 0 0,0 0 0,0-1 0,0 1 0,0 0 0,0 0 0,0 0 0,0-1 0,1 1 0,-1 0 0,0 0 0,0-1 0,0 1 0,0 0 0,0 0 0,0 0 0,0-1 0,1 1 0,-1 0 0,0 0 0,0 0 0,0-1 0,0 1 0,1 0 0,-1 0 0,0 0 0,0 0 0,0 0 0,1 0 0,-1-1 0,0 1 0,0 0 0,0 0 0,1 0 0,-1 0 0,1 0 0,3 11 0,2 23 0,29 523 0,-29-361 0,2 105-1365,-6-219-5461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6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60 256 24575,'-23'-14'0,"-2"-1"0,24 14 0,0 0 0,0 1 0,1-1 0,-1 0 0,0 0 0,0 0 0,1 1 0,-1-1 0,1 0 0,-1 0 0,0 0 0,1 0 0,0 0 0,-1 0 0,1 0 0,0 0 0,-1 0 0,1 0 0,0 0 0,0-2 0,0 2 0,1 0 0,-1 0 0,1 0 0,-1 1 0,1-1 0,-1 0 0,1 0 0,0 1 0,-1-1 0,1 0 0,0 1 0,0-1 0,-1 0 0,1 1 0,0-1 0,0 1 0,0-1 0,0 1 0,0 0 0,0-1 0,-1 1 0,1 0 0,0 0 0,2-1 0,30-4 0,-26 4 0,475-31-1023,-358 28 665,1714-40-6802,-976 28 4959,-844 16 2228,1641-48-324,-1642 47 460,172-14 1957,-161 7-218,-28 8-1887,0 0 0,0 0 0,0 0 1,0 0-1,0 0 0,0 0 0,0 0 0,0 0 0,0 0 0,0 0 1,1 0-1,-1-1 0,0 1 0,0 0 0,0 0 0,0 0 0,0 0 0,0 0 1,0 0-1,0 0 0,0 0 0,0 0 0,0 0 0,0-1 0,0 1 0,0 0 1,0 0-1,0 0 0,0 0 0,0 0 0,0 0 0,0 0 0,0 0 0,0 0 1,0-1-1,0 1 0,0 0 0,0 0 0,0 0 0,0 0 0,0 0 0,0 0 1,0 0-1,0 0 0,-1 0 0,1 0 0,0-1 0,0 1 0,0 0 1,0 0-1,0 0 0,0 0 0,0 0 0,0 0 0,0 0 0,-1 0 0,-13-4 623,-35-1 582,-12 1-5304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76 478 24575,'-5'-5'0,"0"1"0,-1 0 0,-11-6 0,13 7 0,-1 1 0,1 0 0,0-1 0,1 0 0,-1 0 0,0 0 0,1 0 0,-6-7 0,8 9 0,1 0 0,0 1 0,0-1 0,-1 0 0,1 1 0,0-1 0,0 1 0,0-1 0,0 0 0,0 1 0,-1-1 0,1 0 0,1 1 0,-1-1 0,0 0 0,0 1 0,0-1 0,0 0 0,0 1 0,0-1 0,1 0 0,-1 1 0,0-1 0,1 1 0,-1-1 0,0 0 0,1 1 0,-1-1 0,1 1 0,-1-1 0,1 1 0,-1-1 0,1 1 0,-1 0 0,1-1 0,-1 1 0,1 0 0,0-1 0,-1 1 0,2-1 0,29-9 0,47-2 0,126-5 0,-131 13 0,1316-60-6474,-849 44 4951,291-11 816,227-9-1161,1-22 796,-994 58 993,14-1 1482,139-27 0,-213 31-1178,30-9 1327,-34 9-1488,0 1 0,0 0 0,0-1-1,0 1 1,0 0 0,0-1 0,0 1 0,0-1 0,0 0 0,0 1 0,-1-1 0,1 0 0,0 1 0,0-1-1,-1 0 1,1 0 0,0 0 0,-1 0 0,1 0 0,-1 0 0,1 0 0,-1 0 0,0 0 0,1-1 0,-1 1 45,0 0 1,-1 0-1,1 0 1,-1 0 0,1 0-1,0 0 1,-1 0 0,0 1-1,1-1 1,-1 0 0,1 0-1,-1 1 1,0-1-1,0 0 1,1 1 0,-1-1-1,0 1 1,0-1 0,0 1-1,0-1 1,-1 0-1,-23-8 618,24 8-686,-43-10 742,-1 2 0,-87-6 0,120 14-769,0 0-14,6-1 0,0 2 0,0-1 0,1 1 0,-1 0 0,0 0 0,0 1 0,0-1 0,0 1 0,0 1 0,-8 2 0,13-4 0,0 1 0,0-1 0,1 1 0,-1 0 0,0-1 0,1 1 0,-1 0 0,0-1 0,1 1 0,-1 0 0,1 0 0,-1-1 0,1 1 0,0 0 0,-1 0 0,1 0 0,0 0 0,0 0 0,-1-1 0,1 1 0,0 0 0,0 0 0,0 0 0,0 0 0,0 0 0,0 0 0,0 0 0,1 0 0,-1 1 0,11 30 0,-6-19 0,14 55 0,-3 2 0,11 119 0,-19-121 0,19 167 0,-3 289 0,-24-463 0,-1-60 0,1-1 0,0 1 0,0-1 0,0 0 0,0 1 0,-1-1 0,1 0 0,0 1 0,0-1 0,-1 0 0,1 1 0,0-1 0,0 0 0,-1 0 0,1 1 0,0-1 0,-1 0 0,1 0 0,0 0 0,-1 1 0,1-1 0,-1 0 0,1 0 0,0 0 0,-1 0 0,1 0 0,-1 0 0,0 0 0,-16 2 0,9-2 0,-128 27-1365,76-15-5461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29 24575,'3'-3'0,"1"-4"0,2-3 0,1 2 0,1 9 0,1 7 0,-3 7 0,2 8 0,-2 9 0,2 7 0,3 5 0,1 5 0,0-1 0,0 1 0,-2-3 0,-3-9-8191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37 527 24575,'-9'-31'0,"1"0"0,1-1 0,2 0 0,1 0 0,2-1 0,1 1 0,1-1 0,10-63 0,-8 84 0,1 0 0,0 0 0,1 0 0,0 0 0,1 1 0,0 0 0,1 0 0,7-12 0,-9 19 0,-1-1 0,1 0 0,0 1 0,0 0 0,0 0 0,1 0 0,0 1 0,-1 0 0,1-1 0,1 2 0,-1-1 0,0 0 0,1 1 0,-1 0 0,1 1 0,-1-1 0,1 1 0,0 0 0,6 0 0,1 1 0,0 0 0,-1 1 0,1 1 0,0 0 0,-1 1 0,1 0 0,-1 1 0,0 1 0,0 0 0,-1 0 0,18 12 0,-21-13 0,-1 1 0,0 0 0,0 0 0,-1 0 0,1 1 0,-1 0 0,-1 1 0,1-1 0,-1 1 0,0 0 0,0 0 0,-1 1 0,0-1 0,0 1 0,-1 0 0,0 0 0,-1 1 0,3 8 0,-5-9 0,0 0 0,0 0 0,-1-1 0,0 1 0,0-1 0,-1 1 0,0-1 0,0 1 0,-1-1 0,0 0 0,0 0 0,-1 0 0,0 0 0,0-1 0,0 0 0,-1 1 0,0-2 0,0 1 0,0 0 0,-8 4 0,0 1 0,0 0 0,-1-1 0,0-1 0,-1 0 0,0-1 0,0-1 0,-1 0 0,-18 5 0,12-11 0,20-5 0,12-2 0,0 2 0,0 1 0,1 0 0,-1 1 0,1 0 0,0 1 0,0 0 0,-1 1 0,1 0 0,0 0 0,17 4 0,-11-1 0,0 1 0,0 1 0,0 0 0,0 1 0,28 15 0,-39-18 0,-1 1 0,1-1 0,-1 1 0,0 1 0,0-1 0,0 1 0,0-1 0,-1 2 0,0-1 0,0 0 0,-1 1 0,5 7 0,-7-10 0,0-1 0,0 1 0,0 0 0,0 0 0,-1-1 0,1 1 0,-1 0 0,0 0 0,0 0 0,0 0 0,0-1 0,0 1 0,-1 0 0,1 0 0,-1 0 0,0-1 0,1 1 0,-1 0 0,-1-1 0,1 1 0,0-1 0,-1 1 0,1-1 0,-1 1 0,0-1 0,0 0 0,1 0 0,-2 0 0,1 0 0,0 0 0,-3 1 0,-3 3 0,-1-1 0,1 0 0,-1-1 0,0 0 0,-1 0 0,1-1 0,-1 0 0,1-1 0,-1 0 0,0-1 0,-19 1 0,14-1 0,0-2 0,0 0 0,1 0 0,-1-2 0,0 0 0,1 0 0,-19-8 0,22 7-170,0-1-1,0-1 0,1 0 1,0-1-1,0 1 0,0-2 1,-10-10-1,0-3-6655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8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24575,'0'-5'0,"0"-1"0,-1 0 0,1 0 0,1 0 0,-1 0 0,1 0 0,0 0 0,1 1 0,-1-1 0,1 0 0,4-9 0,-6 15 0,0-1 0,1 1 0,-1 0 0,0-1 0,0 1 0,0 0 0,0 0 0,1-1 0,-1 1 0,0 0 0,0 0 0,1 0 0,-1-1 0,0 1 0,0 0 0,1 0 0,-1 0 0,0 0 0,1-1 0,-1 1 0,0 0 0,1 0 0,-1 0 0,0 0 0,0 0 0,1 0 0,-1 0 0,0 0 0,1 0 0,-1 0 0,0 0 0,1 0 0,-1 0 0,8 10 0,1 16 0,8 59-682,9 110-1,-23-160-6143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49 309 24575,'-8'-16'0,"0"-1"0,1 1 0,1-1 0,1 0 0,1-1 0,0 1 0,-2-30 0,6 40 0,0 1 0,0-1 0,1 1 0,0-1 0,0 0 0,0 1 0,1 0 0,0-1 0,0 1 0,5-8 0,-4 9 0,-1 1 0,2 0 0,-1 0 0,0 0 0,1 0 0,0 1 0,-1 0 0,1-1 0,1 1 0,-1 0 0,0 1 0,1-1 0,0 1 0,9-3 0,-2 1 0,0 2 0,0-1 0,0 2 0,1 0 0,-1 0 0,1 1 0,-1 1 0,1 0 0,-1 0 0,1 2 0,-1-1 0,0 1 0,0 1 0,-1 0 0,19 10 0,-12-5 0,-1 0 0,0 1 0,0 1 0,-1 1 0,-1 0 0,0 1 0,-1 1 0,0 0 0,14 19 0,-21-23 0,-1 0 0,0 0 0,0 0 0,-1 1 0,0-1 0,-1 1 0,0 0 0,3 18 0,-6-23 0,0 1 0,-1-1 0,0 0 0,0 0 0,0 0 0,-1 1 0,0-1 0,0 0 0,0 0 0,-1 0 0,0 0 0,0 0 0,0-1 0,-1 1 0,0-1 0,0 1 0,-7 8 0,2-5 0,-1-1 0,0 0 0,0 0 0,-1 0 0,0-1 0,0-1 0,-1 0 0,1 0 0,-1-1 0,-1 0 0,1-1 0,-1 0 0,-14 2 0,6-2 0,0-1 0,0 0 0,0-2 0,0 0 0,-1-2 0,1 0 0,-24-5 0,34 4-195,0 0 0,1-1 0,-1 0 0,1 0 0,0-1 0,-11-7 0,-5-7-6631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36 24575,'0'-2'0,"1"-1"0,-1 1 0,-1 0 0,1-1 0,0 1 0,-1 0 0,1-1 0,-1 1 0,1 0 0,-1 0 0,-2-3 0,3 4 0,-1 1 0,0-1 0,1 1 0,-1-1 0,0 1 0,0-1 0,0 1 0,1 0 0,-1-1 0,0 1 0,0 0 0,0 0 0,0 0 0,0 0 0,0 0 0,0 0 0,1 0 0,-1 0 0,0 0 0,0 0 0,0 0 0,0 0 0,0 1 0,1-1 0,-1 0 0,0 1 0,0-1 0,0 1 0,1-1 0,-1 1 0,0-1 0,-1 2 0,-9 4 0,1 1 0,0 1 0,0 0 0,1 0 0,0 1 0,0 0 0,1 1 0,0 0 0,1 0 0,0 0 0,0 1 0,-5 14 0,9-18 0,0 1 0,0-1 0,1 0 0,0 1 0,1-1 0,0 1 0,0-1 0,1 1 0,0 11 0,1-14 0,0 1 0,0-1 0,0 1 0,1-1 0,-1 0 0,1 0 0,1 0 0,-1 0 0,1 0 0,0 0 0,0-1 0,0 1 0,1-1 0,4 5 0,-1-2-91,0 0 0,1-1 0,0 0 0,0 0 0,1 0 0,-1-1 0,1-1 0,0 1 0,1-1 0,-1-1 0,1 0 0,-1 0 0,1-1 0,16 2 0,2-4-6735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46 24575,'-6'0'0,"-5"0"0,-3 0 0,-2 0 0,4 0 0,8 0 0,6 0 0,10 0 0,8 0 0,9-3 0,6-1 0,6-3 0,1 1 0,-1 0 0,-1 2 0,-4-2 0,-6 1 0,-8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9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54 24575,'-6'-3'0,"-5"-4"0,-6-1 0,-6-1 0,-2 0 0,0 2 0,2 2 0,2 2 0,7 1 0,9 1 0,8 1 0,9 1 0,9-1 0,7 1 0,-2-1-8191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0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181 240 24575,'-2'0'0,"0"-1"0,0 1 0,0-1 0,1 1 0,-1-1 0,0 0 0,0 0 0,1 0 0,-1 0 0,0 0 0,-2-2 0,3 2 0,-1-1 0,0 1 0,0 0 0,1 0 0,-1 0 0,0 0 0,0 0 0,0 1 0,0-1 0,0 0 0,-4 0 0,5 1 0,0 0 0,-1 0 0,1 1 0,0-1 0,-1 0 0,1 0 0,0 1 0,0-1 0,-1 0 0,1 1 0,0-1 0,0 1 0,0 0 0,0-1 0,0 1 0,0 0 0,0 0 0,0 0 0,0 0 0,0 0 0,-1 1 0,1 0 0,-1 0 0,1 1 0,0-1 0,0 1 0,0 0 0,0-1 0,0 1 0,1 0 0,-1 4 0,0 7 0,1-1 0,1 0 0,3 19 0,-3-21 0,13 235 0,-15-313 0,8-290 0,-6 354 0,1-19 0,10-42 0,-11 59 0,0 0 0,1 1 0,-1-1 0,1 1 0,0-1 0,0 1 0,1 0 0,-1 0 0,1 0 0,0 0 0,0 0 0,0 1 0,1-1 0,-1 1 0,7-5 0,-7 7 0,-1 0 0,0 0 0,1 1 0,-1-1 0,1 0 0,-1 1 0,1 0 0,-1 0 0,1 0 0,-1 0 0,1 0 0,-1 0 0,1 0 0,-1 1 0,1-1 0,-1 1 0,1 0 0,-1 0 0,0 0 0,1 0 0,-1 0 0,0 1 0,0-1 0,0 0 0,3 3 0,3 3 0,-1-1 0,0 1 0,-1 0 0,1 1 0,6 10 0,8 16-1365,-3-1-5461</inkml:trace>
  <inkml:trace contextRef="#ctx0" brushRef="#br0" timeOffset="1">79 444 24575,'-6'0'0,"-8"0"0,-3 0 0,-3-3 0,5-4 0,8 0 0,11 0 0,11 0 0,9-1 0,8 3 0,8-2 0,-3 1-8191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0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54 443 24575,'-1'-20'0,"1"12"0,0 1 0,0-1 0,0 1 0,1-1 0,2-11 0,-3 19 0,0 0 0,0-1 0,0 1 0,0 0 0,0 0 0,0 0 0,0 0 0,0 0 0,0 0 0,0 0 0,0-1 0,0 1 0,0 0 0,0 0 0,0 0 0,0 0 0,0 0 0,0 0 0,0 0 0,0-1 0,0 1 0,0 0 0,0 0 0,0 0 0,1 0 0,-1 0 0,0 0 0,0 0 0,0 0 0,0 0 0,0-1 0,0 1 0,0 0 0,0 0 0,0 0 0,0 0 0,1 0 0,-1 0 0,0 0 0,0 0 0,0 0 0,0 0 0,0 0 0,0 0 0,0 0 0,1 0 0,-1 0 0,0 0 0,0 0 0,0 0 0,0 0 0,0 0 0,0 0 0,0 0 0,1 0 0,-1 0 0,0 0 0,0 0 0,0 0 0,0 1 0,0-1 0,0 0 0,4 11 0,1 14 0,-1 40 0,12 283 0,-19-329 0,2-19 0,1 0 0,-1 0 0,1 0 0,0-1 0,-1 1 0,1 0 0,0 0 0,-1 0 0,1-1 0,0 1 0,-1 0 0,1-1 0,0 1 0,0 0 0,-1 0 0,1-1 0,0 1 0,0 0 0,0-1 0,-1 1 0,1-1 0,0 1 0,0 0 0,0-1 0,0 0 0,-14-38 0,-5-26 0,3 0 0,-9-88 0,22 119 0,1 1 0,1 0 0,2-1 0,2 1 0,1 0 0,13-55 0,-13 75 0,1 0 0,0-1 0,1 1 0,0 1 0,1-1 0,0 1 0,1 1 0,1-1 0,0 1 0,0 1 0,1-1 0,21-15 0,-24 20 0,0 2 0,0-1 0,1 1 0,0 0 0,0 1 0,0-1 0,0 2 0,1-1 0,-1 1 0,1 0 0,0 1 0,-1 0 0,1 1 0,0 0 0,-1 0 0,1 0 0,0 1 0,-1 1 0,1-1 0,0 2 0,15 5 0,-17-5 0,0 0 0,0 0 0,0 1 0,-1 0 0,1 1 0,-1-1 0,0 1 0,0 0 0,-1 1 0,1-1 0,-1 1 0,-1 0 0,1 1 0,-1-1 0,0 1 0,0 0 0,-1 0 0,0 0 0,0 0 0,0 0 0,-1 1 0,-1-1 0,1 1 0,-1 0 0,0-1 0,-1 1 0,0 0 0,0 0 0,0 0 0,-1-1 0,-1 1 0,1 0 0,-1-1 0,0 0 0,-1 1 0,-3 7 0,-2 0 29,-1 0-1,0-1 1,-1 0-1,-1-1 0,0 0 1,0 0-1,-1-1 1,-1-1-1,0 0 1,-1 0-1,-24 13 1,-2-2-456,-2-1 0,0-2 1,-46 14-1,41-18-6399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1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24575,'88'-6'0,"-37"2"0,-39 4 0,-1 1 0,1 0 0,-1 0 0,0 1 0,0 1 0,0 0 0,0 0 0,0 1 0,0 1 0,-1-1 0,16 11 0,-21-12 0,-1 1 0,1-1 0,-1 1 0,0 0 0,1 0 0,-2 0 0,1 1 0,0-1 0,-1 1 0,6 10 0,-8-11 0,0 0 0,0-1 0,0 1 0,0 0 0,0 0 0,-1 0 0,1 0 0,-1 0 0,0 0 0,-1 0 0,1 0 0,-1 0 0,1 0 0,-1-1 0,0 1 0,0 0 0,-3 5 0,1-4 0,1-1 0,-1 0 0,0 0 0,0 0 0,-1 0 0,1-1 0,-1 1 0,1-1 0,-1 0 0,0 0 0,0 0 0,-1 0 0,1-1 0,-1 0 0,1 0 0,-7 2 0,5-2 0,1 0 0,-1-1 0,0 1 0,0-1 0,0-1 0,0 1 0,0-1 0,0 0 0,1 0 0,-1-1 0,0 0 0,0 0 0,-9-3 0,13 4 0,1-1 0,-1 0 0,1 1 0,-1-1 0,1 0 0,0 0 0,-1 0 0,1 0 0,0 0 0,0 0 0,0 0 0,0-1 0,0 1 0,0 0 0,0-1 0,0 1 0,0-1 0,0 1 0,1-1 0,-1 1 0,1-1 0,-1 1 0,1-1 0,0 1 0,-1-1 0,1 0 0,0 1 0,0-1 0,0 0 0,0 1 0,1-1 0,-1 0 0,0 1 0,1-1 0,-1 1 0,1-1 0,-1 1 0,1-1 0,1-1 0,1-3 0,0-1 0,1 1 0,-1 0 0,2 0 0,-1 0 0,0 1 0,10-10 0,5 0 0,1 0 0,0 2 0,1 0 0,0 1 0,1 1 0,24-9 0,142-39 0,-153 50 0,-26 6 0,6-2 0,-12 6 0,-8 4 0,-28 20 0,13-10 0,-33 30 0,48-40 0,1-1 0,0 1 0,0-1 0,1 1 0,-1 0 0,1 1 0,0-1 0,1 0 0,-1 1 0,1 0 0,0 0 0,-2 10 0,4-15 0,0 1 0,0 0 0,1 0 0,-1 0 0,0-1 0,0 1 0,1 0 0,-1 0 0,1-1 0,0 1 0,0 0 0,-1-1 0,1 1 0,0-1 0,0 1 0,0-1 0,0 0 0,1 1 0,-1-1 0,0 0 0,1 0 0,-1 1 0,1-1 0,-1 0 0,1-1 0,-1 1 0,1 0 0,-1 0 0,1-1 0,0 1 0,0-1 0,3 1 0,2 1 0,1 0 0,-1-1 0,1 0 0,0-1 0,-1 1 0,12-2 0,0-2 0,0 0 0,-1-1 0,30-10 0,-40 11 0,0 0 0,0 0 0,-1-1 0,0 0 0,0 0 0,0-1 0,0 0 0,0-1 0,-1 1 0,10-12 0,-15 16 0,0-1 0,0 0 0,1 1 0,-1-1 0,-1 0 0,1 1 0,0-1 0,0 0 0,-1 0 0,1 0 0,-1 0 0,1 0 0,-1 0 0,0 0 0,0 0 0,0 0 0,0 0 0,0 0 0,0 1 0,0-1 0,-1 0 0,0-3 0,-1 2 0,1 0 0,-1 0 0,0 0 0,0 0 0,0 0 0,-1 1 0,1-1 0,-1 1 0,1-1 0,-1 1 0,-5-3 0,-2-1 0,0 0 0,-1 1 0,1 1 0,-1 0 0,0 0 0,-22-3 0,31 6 0,1 1 0,-1 0 0,1 0 0,-1 0 0,0 0 0,1 0 0,-1 0 0,1 0 0,-1 0 0,0 1 0,1-1 0,-1 1 0,1-1 0,-1 1 0,-2 1 0,3-2 0,1 1 0,-1 0 0,1-1 0,-1 1 0,0 0 0,1-1 0,0 1 0,-1 0 0,1 0 0,-1-1 0,1 1 0,0 0 0,0 0 0,-1 0 0,1-1 0,0 1 0,0 0 0,0 0 0,0 0 0,0 0 0,0 1 0,1 1 0,-1-1 0,1 1 0,0 0 0,0-1 0,0 1 0,0-1 0,0 0 0,1 1 0,-1-1 0,1 0 0,-1 0 0,1 0 0,0 0 0,0 0 0,0 0 0,0 0 0,3 1 0,0 0 0,1 0 0,-1-1 0,1 0 0,0 0 0,0 0 0,0-1 0,0 1 0,1-1 0,-1-1 0,0 0 0,0 0 0,0 0 0,1 0 0,-1-1 0,0 0 0,0 0 0,0-1 0,0 0 0,0 0 0,8-4 0,-1 0 0,0-1 0,0 0 0,-1-1 0,1 0 0,-2-1 0,1 0 0,15-17 0,-26 25 0,0-1 0,0 1 0,0 0 0,0 1 0,0-1 0,0 0 0,0 0 0,0 0 0,1 1 0,-1-1 0,0 0 0,2 0 0,-2 1 0,-1 0 0,1 0 0,-1 0 0,1 0 0,0 0 0,-1 0 0,1 0 0,-1 0 0,1 1 0,-1-1 0,1 0 0,-1 0 0,1 0 0,-1 1 0,1-1 0,-1 0 0,1 0 0,-1 1 0,1-1 0,-1 0 0,0 1 0,1 0 0,1 2 0,0 0 0,0 1 0,0-1 0,0 1 0,-1-1 0,1 1 0,0 6 0,71 304 0,-69-295 0,8 62 0,-11-74 0,-1 0 0,0 0 0,0 0 0,-1 0 0,0 0 0,0 0 0,0 0 0,-1 0 0,-3 7 0,4-11 0,0-1 0,-1 1 0,1-1 0,-1 1 0,0-1 0,0 0 0,0 1 0,0-1 0,0 0 0,0 0 0,-1-1 0,1 1 0,-1 0 0,1-1 0,-1 1 0,-4 1 0,2-2 0,0 0 0,0 1 0,1-2 0,-1 1 0,0-1 0,-1 1 0,1-1 0,0-1 0,-6 0 0,2-1 0,0 0 0,0 0 0,0-1 0,1 0 0,-1 0 0,1-1 0,0-1 0,0 1 0,0-1 0,-10-8 0,10 4-85,-1 0 0,1 0-1,1-1 1,0 0 0,0 0-1,1-1 1,0 1 0,1-2-1,0 1 1,1 0 0,0-1-1,1 0 1,1 0 0,-1 0-1,0-17 1,2 2-6741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2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 24575,'0'-3'0,"-3"-1"0,-1-2 0,3-1 0,5 1 0,4 4 0,4 3 0,0 5 0,-2 0-8191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198 141 24575,'0'-12'0,"0"1"0,-1-1 0,-1 0 0,0 0 0,-1 1 0,0-1 0,0 1 0,-1 0 0,-9-16 0,13 26 0,-1 0 0,1 1 0,-1-1 0,1 0 0,-1 1 0,1-1 0,-1 1 0,0-1 0,1 1 0,-1-1 0,0 1 0,1 0 0,-1-1 0,0 1 0,0 0 0,1-1 0,-1 1 0,0 0 0,0 0 0,0 0 0,1 0 0,-1 0 0,0 0 0,0 0 0,0 0 0,1 0 0,-1 0 0,0 0 0,0 0 0,0 1 0,1-1 0,-1 0 0,0 1 0,1-1 0,-1 0 0,0 1 0,1-1 0,-1 1 0,0-1 0,1 1 0,-1-1 0,1 1 0,-2 1 0,-2 2 0,-1 2 0,0-1 0,-6 12 0,10-17 0,-15 27 0,1 0 0,2 1 0,0 1 0,2 0 0,1 0 0,1 1 0,2 0 0,1 1 0,1 0 0,2 0 0,1 0 0,4 58 0,0-77 0,0-1 0,0 1 0,1-1 0,1 0 0,0 0 0,0 0 0,1-1 0,1 0 0,0 0 0,0 0 0,1 0 0,0-1 0,0 0 0,1-1 0,0 1 0,1-2 0,0 1 0,0-1 0,1 0 0,0-1 0,0 0 0,0-1 0,1 0 0,-1-1 0,1 0 0,18 4 0,26 2-1365,-5-5-5461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134 479 24575,'-9'-20'0,"-2"2"0,-1 0 0,-14-18 0,26 35 0,-1 0 0,0 0 0,1 0 0,-1 0 0,0 1 0,0-1 0,0 0 0,1 0 0,-1 1 0,0-1 0,0 1 0,0-1 0,0 1 0,0-1 0,-2 0 0,2 1 0,1 0 0,0 1 0,-1-1 0,1 0 0,-1 0 0,1 0 0,0 0 0,-1 0 0,1 1 0,0-1 0,-1 0 0,1 0 0,0 1 0,-1-1 0,1 0 0,0 0 0,0 1 0,-1-1 0,1 0 0,0 1 0,0-1 0,-1 0 0,1 1 0,0-1 0,0 1 0,0-1 0,0 1 0,-1 3 0,0 0 0,0 0 0,1-1 0,0 1 0,0 0 0,0 0 0,0 4 0,4 27 0,12 155 0,-15-160 0,-2 1 0,-1-1 0,-1-1 0,-9 38 0,1-131 0,-4-56 0,-10-120 0,23 201 0,2 0 0,2 0 0,1 0 0,10-41 0,-10 65 0,1 0 0,1 1 0,0-1 0,1 1 0,1 0 0,13-21 0,-17 31 0,0 0 0,0 0 0,1 0 0,-1 0 0,1 1 0,0-1 0,0 1 0,0 0 0,1 0 0,5-2 0,-7 4 0,0-1 0,1 1 0,-1 0 0,1 1 0,-1-1 0,1 1 0,-1-1 0,1 1 0,-1 0 0,1 0 0,-1 1 0,1-1 0,-1 1 0,1 0 0,-1 0 0,5 2 0,-3-1 0,0 0 0,0 0 0,-1 1 0,1 0 0,-1 0 0,0 0 0,0 0 0,0 1 0,0 0 0,0 0 0,-1 0 0,1 0 0,-1 0 0,-1 1 0,1 0 0,0-1 0,-1 1 0,0 0 0,0 0 0,-1 0 0,1 0 0,-1 0 0,0 1 0,0-1 0,-1 0 0,0 1 0,0 9 0,-1-4 0,0 0 0,-1 0 0,0 0 0,0-1 0,-1 1 0,0-1 0,-1 1 0,-1-1 0,1 0 0,-2-1 0,1 1 0,-13 14 0,5-10-151,-1 0-1,-1-1 0,0-1 0,0 0 1,-1-2-1,-1 1 0,0-2 1,-19 8-1,9-6-6674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24575,'17'0'0,"-1"0"0,1 2 0,26 4 0,-34-3 0,-1-1 0,0 1 0,0 1 0,0 0 0,0 0 0,-1 0 0,1 1 0,11 10 0,-11-8 0,0 1 0,-1-1 0,0 2 0,0-1 0,-1 1 0,0 0 0,-1 0 0,1 1 0,-2 0 0,7 20 0,-8-23 0,-2 0 0,1 0 0,-1 0 0,0 0 0,0 1 0,-1-1 0,0 0 0,0 0 0,-1 1 0,0-1 0,0 0 0,-1 0 0,0 0 0,0 0 0,-1 0 0,1 0 0,-5 7 0,5-11 0,0-1 0,-1 1 0,1 0 0,-1-1 0,1 1 0,-1-1 0,0 0 0,0 1 0,0-2 0,0 1 0,0 0 0,0-1 0,-1 1 0,1-1 0,-1 0 0,1 0 0,-1 0 0,1 0 0,-1-1 0,1 0 0,-1 1 0,1-1 0,-1 0 0,-5-2 0,7 2 0,-1 0 0,1-1 0,-1 1 0,1-1 0,-1 0 0,1 0 0,0 0 0,-1 0 0,1 0 0,0-1 0,0 1 0,0-1 0,0 1 0,0-1 0,0 0 0,0 1 0,1-1 0,-1 0 0,1 0 0,-1-1 0,1 1 0,0 0 0,0 0 0,0-1 0,0 1 0,0 0 0,0-1 0,1 1 0,-1-1 0,1 1 0,-1-1 0,1 1 0,0-1 0,0 1 0,1-3 0,1-6 0,0 0 0,0 0 0,1 1 0,1-1 0,0 1 0,0 0 0,1 0 0,1 1 0,-1-1 0,1 1 0,1 0 0,0 1 0,8-9 0,-5 7 0,0 0 0,1 1 0,0 0 0,1 0 0,0 1 0,0 1 0,0 0 0,1 1 0,22-8 0,-29 13 0,0-1 0,0 1 0,0 0 0,0 1 0,0 0 0,1 0 0,-1 0 0,0 0 0,0 1 0,0 0 0,0 0 0,0 1 0,0 0 0,0 0 0,-1 0 0,1 1 0,-1 0 0,8 5 0,-12-8 0,-1 0 0,1 1 0,-1-1 0,1 0 0,-1 0 0,0 1 0,1-1 0,-1 0 0,0 1 0,1-1 0,-1 0 0,0 1 0,1-1 0,-1 1 0,0-1 0,0 0 0,1 1 0,-1-1 0,0 1 0,0-1 0,0 1 0,0-1 0,0 1 0,0-1 0,0 1 0,0-1 0,0 1 0,0-1 0,0 0 0,0 1 0,0-1 0,0 1 0,0-1 0,0 1 0,0-1 0,-1 1 0,1-1 0,0 1 0,0-1 0,0 0 0,-1 1 0,1-1 0,0 1 0,-1-1 0,1 0 0,0 1 0,-1-1 0,1 0 0,-1 0 0,1 1 0,0-1 0,-2 0 0,-27 19 0,21-14 0,5-3 0,0 0 0,0 0 0,0 0 0,1 1 0,-1-1 0,1 1 0,-1 0 0,1 0 0,0 0 0,-3 5 0,4-7 0,1 0 0,-1 0 0,1 0 0,0 1 0,-1-1 0,1 0 0,0 0 0,0 1 0,0-1 0,0 0 0,0 0 0,0 1 0,0-1 0,0 0 0,1 0 0,-1 1 0,0-1 0,1 0 0,-1 0 0,1 0 0,-1 0 0,1 1 0,0-1 0,0 0 0,-1 0 0,1 0 0,0 0 0,0-1 0,0 1 0,0 0 0,0 0 0,0 0 0,2 0 0,6 5 0,0-1 0,1-1 0,-1 0 0,1 0 0,0-1 0,1 0 0,13 2 0,77 7 0,-93-12 0,3 1 0,-1 0 0,0-1 0,0-1 0,18-2 0,-27 3 0,1 0 0,0-1 0,-1 1 0,1 0 0,0-1 0,-1 0 0,1 1 0,-1-1 0,1 0 0,-1 0 0,0 0 0,1 1 0,-1-2 0,0 1 0,1 0 0,-1 0 0,0 0 0,0-1 0,0 1 0,0 0 0,0-1 0,0 1 0,-1-1 0,1 1 0,0-1 0,-1 1 0,1-1 0,-1 0 0,1 1 0,-1-1 0,0 1 0,0-1 0,0 0 0,0 0 0,0 1 0,0-4 0,-2-1 0,0 0 0,0 0 0,0 0 0,-1 1 0,0-1 0,0 1 0,0-1 0,0 1 0,-1 0 0,0 0 0,0 1 0,-1-1 0,1 1 0,-1 0 0,0 0 0,0 1 0,-8-6 0,8 7 0,1-1 0,-1 1 0,1 0 0,-1 0 0,1 0 0,-1 0 0,0 1 0,0 0 0,0 0 0,0 0 0,0 1 0,0-1 0,0 1 0,0 1 0,0-1 0,0 1 0,0-1 0,0 2 0,0-1 0,0 0 0,-8 5 0,9-4 0,0 0 0,0 1 0,1 0 0,-1 0 0,1 0 0,0 0 0,0 1 0,0-1 0,0 1 0,1 0 0,-1 0 0,1 0 0,-3 6 0,5-9 0,-1 1 0,1 0 0,-1 0 0,1-1 0,0 1 0,0 0 0,0 0 0,0 0 0,0-1 0,0 1 0,0 0 0,1 0 0,-1 0 0,0-1 0,1 1 0,0 0 0,-1-1 0,1 1 0,0 0 0,0-1 0,0 1 0,0-1 0,0 1 0,0-1 0,0 0 0,1 1 0,-1-1 0,0 0 0,1 0 0,-1 0 0,1 0 0,-1 0 0,1 0 0,0-1 0,-1 1 0,3 0 0,3 2 0,-1-1 0,1-1 0,0 0 0,0 0 0,0 0 0,0 0 0,-1-1 0,1-1 0,0 1 0,0-1 0,13-3 0,5-2 0,43-19 0,-37 11 0,-25 10 0,0 0 0,0 1 0,1 0 0,-1 0 0,1 1 0,0 0 0,0 0 0,0 1 0,9-2 0,-14 4 0,0-1 0,1 1 0,-1 0 0,0 0 0,0 0 0,1 0 0,-1 0 0,0 0 0,0 0 0,0 1 0,0-1 0,-1 1 0,1-1 0,0 1 0,-1 0 0,1 0 0,-1-1 0,3 5 0,3 5 0,-2 0 0,8 16 0,-10-18 0,19 40 0,18 63 0,-36-98 0,0 1 0,-1 0 0,-1 0 0,0 0 0,-1 0 0,0 0 0,-2 1 0,0-1 0,-3 19 0,3-30 0,0 1 0,-1 0 0,1-1 0,-1 0 0,0 1 0,0-1 0,-1 0 0,1 0 0,-1 0 0,0 0 0,0 0 0,0-1 0,0 0 0,-1 1 0,0-1 0,-4 3 0,1-2 0,1-1 0,-1 0 0,1 0 0,-1-1 0,0 1 0,0-2 0,0 1 0,-1-1 0,-12 1 0,3-2 0,0 0 0,0-2 0,0 0 0,0-1 0,0 0 0,0-2 0,1 0 0,-22-9 0,33 11-65,-1 0 0,0 0 0,1 0 0,0-1 0,0 1 0,0-1 0,0 0 0,1-1 0,-1 1 0,1-1 0,0 0 0,0 0 0,1-1 0,0 1 0,0-1 0,0 1 0,0-1 0,1 0 0,0 0 0,-1-7 0,-2-15-6761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24575,'0'-6'0,"3"-1"0,1-3 0,-1-3 0,0-2 0,2 2 0,0 6 0,0 7 0,1 3 0,0 5 0,-1 3 0,-2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24575,'6'0'0,"4"-2"0,7-2 0,6 0 0,6 4 0,2 5 0,3 7 0,3 7 0,3 10 0,-1 8 0,-4 9 0,-8 9 0,-14 3 0,-18 4 0,-20 0 0,-29-2 0,-5-11-8191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182 224 24575,'-5'-6'0,"-1"1"0,0 0 0,0 0 0,-12-7 0,17 12 0,1-1 0,-1 1 0,1 0 0,-1 0 0,1 1 0,-1-1 0,1 0 0,-1 0 0,1 0 0,-1 0 0,1 0 0,-1 0 0,1 1 0,-1-1 0,1 0 0,-1 0 0,1 1 0,0-1 0,-1 0 0,1 1 0,-1-1 0,1 0 0,0 1 0,-1-1 0,1 1 0,0-1 0,0 0 0,-1 1 0,1 0 0,-9 17 0,6-13 0,-93 185 0,96-188 0,-1 0 0,0-1 0,0 1 0,0 0 0,0-1 0,0 1 0,0-1 0,-1 1 0,1-1 0,0 0 0,-3 2 0,3-3 0,1 1 0,0-1 0,0 0 0,0 0 0,0 0 0,0 0 0,-1 0 0,1 0 0,0 0 0,0 0 0,0 0 0,0 0 0,0 0 0,-1 0 0,1 0 0,0 0 0,0-1 0,0 1 0,0 0 0,0 0 0,0 0 0,-1 0 0,1 0 0,0 0 0,0 0 0,0 0 0,0 0 0,0 0 0,0-1 0,0 1 0,0 0 0,0 0 0,-1 0 0,1 0 0,0 0 0,0 0 0,0-1 0,0 1 0,0 0 0,0 0 0,0 0 0,0 0 0,0 0 0,0-1 0,1-15 0,93-307 0,-90 313 0,-1 0 0,1 0 0,1 1 0,0-1 0,6-8 0,-10 16 0,0 1 0,0-1 0,1 1 0,-1-1 0,0 1 0,0 0 0,1-1 0,-1 1 0,1 0 0,-1 0 0,1 0 0,-1 0 0,1 0 0,0 1 0,0-1 0,-1 0 0,1 1 0,0-1 0,0 1 0,0 0 0,-1 0 0,1-1 0,0 1 0,0 0 0,0 1 0,0-1 0,-1 0 0,1 0 0,0 1 0,0-1 0,0 1 0,-1 0 0,1-1 0,0 1 0,-1 0 0,4 2 0,1 2 0,1 0 0,-1 1 0,0 0 0,0 0 0,0 0 0,-1 1 0,0-1 0,-1 1 0,1 1 0,3 7 0,5 14 0,13 40 0,-22-57 0,7 22-455,0 1 0,4 35 0,-12-48-6371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8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99 24575,'-3'-10'0,"0"0"0,0 0 0,1 0 0,-1-15 0,0-9 0,13 165 44,16 393 240,-27-422-707,-4 0-1,-4 0 1,-26 109 0,21-150-6403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19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1 214 24575,'38'-10'0,"169"3"0,-115 7 0,4758-85-14616,-2942 20 14776,-1574 39 1835,-265 15 615,-41 2-950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89 24575,'-13'-5'0,"0"1"0,0 0 0,-1 0 0,-18-1 0,-18-5 0,73 7 0,814 3-1994,-603 2 1165,100 0-1575,837 12 579,800 6-3364,0-32 2209,-389-36 7331,-1578 47-4356,238-19 4836,-224 16-2920,-23 1-25,-27 2-396,17 0-1305,9 0-128,0 1 0,0 0 0,0 0 1,0 0-1,0 1 0,1 0 0,-1 0 1,0 0-1,-10 5 0,15-6-57,1 0 0,0 0 0,-1 0 0,1 1 0,0-1 0,-1 0 0,1 0 0,0 1 0,0-1 0,-1 0 0,1 1 0,0-1 0,0 0 0,-1 0 0,1 1 0,0-1 0,0 0 0,0 1 0,0-1 0,-1 1 0,1-1 0,0 0 0,0 1 0,0-1 0,0 0 0,0 1 0,0-1 0,0 1 0,0-1 0,0 0 0,0 1 0,0-1 0,0 1 0,0-1 0,1 0 0,-1 1 0,0-1 0,0 0 0,0 1 0,1-1 0,-1 0 0,0 1 0,1-1 0,15 15 0,-7-7 0,-5-4 0,-1 1 0,0 0 0,0 0 0,-1 0 0,1 0 0,-1 0 0,0 0 0,0 1 0,-1-1 0,0 1 0,1 5 0,1 14 0,-1 31 0,0-17 0,44 418 0,3 29 0,-46-367 0,-52-146 0,20 17-341,0 2 0,0 0-1,-34-3 1,-1 2-6485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0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355 396 24575,'1'-4'0,"0"0"0,0 0 0,1 0 0,-1 0 0,1 1 0,0-1 0,0 1 0,4-6 0,3-5 0,-2 1 0,5-9 0,0 0 0,-2 0 0,-1-1 0,8-28 0,-15 45 0,-1 0 0,0 0 0,0 0 0,0-1 0,-1 1 0,0 0 0,0 0 0,-1 0 0,1 0 0,-1 0 0,-1 0 0,1 0 0,-1 0 0,0 0 0,-1 0 0,1 1 0,-1-1 0,0 1 0,0 0 0,-1 0 0,0 0 0,-5-6 0,2 5 0,1 1 0,-1 0 0,-1 0 0,1 1 0,-1 0 0,0 0 0,1 0 0,-2 1 0,1 1 0,0-1 0,0 1 0,-1 1 0,1 0 0,-1 0 0,0 0 0,1 1 0,-1 0 0,-10 3 0,4-2 0,1 1 0,-1 1 0,1 1 0,0 0 0,1 1 0,-1 0 0,1 1 0,0 1 0,0 0 0,-12 9 0,21-13 0,0 0 0,0 0 0,0 0 0,1 1 0,-1 0 0,1-1 0,0 1 0,0 0 0,1 1 0,-1-1 0,1 0 0,0 1 0,0-1 0,0 1 0,1 0 0,-1-1 0,1 1 0,0 0 0,0 5 0,1-3 0,1 0 0,0 0 0,0 0 0,0-1 0,1 1 0,0 0 0,0-1 0,1 0 0,0 1 0,0-1 0,0 0 0,1 0 0,5 6 0,8 9 0,1 0 0,1-1 0,0-2 0,44 33 0,98 53 0,-138-90 0,41 24 0,145 94 0,-205-129 0,2 1 0,-1 0 0,1 0 0,-1 0 0,1 1 0,-1-1 0,-1 1 0,1 1 0,-1-1 0,6 9 0,-10-13 0,1 0 0,-1 0 0,0 1 0,0-1 0,0 0 0,1 0 0,-1 0 0,0 0 0,0 1 0,0-1 0,-1 0 0,1 0 0,0 0 0,0 0 0,-1 0 0,1 1 0,0-1 0,-1 0 0,1 0 0,-1 0 0,0 0 0,1 0 0,-1 0 0,0 0 0,0 0 0,1-1 0,-1 1 0,0 0 0,0 0 0,0-1 0,0 1 0,0 0 0,0-1 0,0 1 0,-1 0 0,-6 2 0,1 0 0,0 0 0,-16 3 0,21-5 0,-46 9 0,-1-3 0,0-1 0,0-3 0,0-1 0,-1-3 0,1-2 0,0-2 0,-72-17 0,100 17 0,0-1 0,-23-9 0,40 13 0,0 1 0,-1-1 0,1 0 0,0-1 0,1 1 0,-1-1 0,0 1 0,1-1 0,-1 0 0,1-1 0,0 1 0,0 0 0,0-1 0,1 0 0,-1 1 0,-3-9 0,5 10 17,1 0 0,0 0 0,-1 0 1,1 0-1,0 0 0,0 0 0,0 0 0,0 0 0,0 0 0,1 0 0,-1 0 0,1 0 0,-1 0 0,1 1 0,0-1 0,-1 0 0,1 0 0,0 0 1,2-1-1,0-2-302,0 1 1,1 0-1,0 0 1,0 0-1,6-5 1,16-9-6542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1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24575,'2'0'0,"1"1"0,-1-1 0,0 1 0,0 0 0,1 0 0,-1-1 0,0 1 0,0 1 0,0-1 0,0 0 0,0 0 0,-1 1 0,1-1 0,0 1 0,0 0 0,-1-1 0,3 4 0,-2-2 0,0-1 0,0 0 0,1 1 0,-1-1 0,1 0 0,-1 0 0,1-1 0,0 1 0,-1 0 0,1-1 0,3 2 0,4-2 0,-1 0 0,0 0 0,0 0 0,1-1 0,-1 0 0,0-1 0,1 0 0,-1-1 0,17-5 0,-23 6 0,1 0 0,0-1 0,-1 1 0,1-1 0,-1 0 0,0 0 0,0 0 0,0-1 0,0 1 0,0-1 0,4-5 0,-5 6 0,-1 0 0,0 0 0,0 0 0,0 0 0,0 0 0,0 0 0,-1 0 0,1-1 0,-1 1 0,1 0 0,-1-1 0,0 1 0,0 0 0,0-1 0,0 1 0,0 0 0,-1-1 0,1 1 0,-1 0 0,0 0 0,0-3 0,-2 0 0,1 0 0,-1 1 0,0-1 0,0 0 0,-1 1 0,1 0 0,-1 0 0,0 0 0,0 0 0,0 1 0,-1-1 0,1 1 0,-1 0 0,0 1 0,1-1 0,-2 1 0,-7-3 0,7 3 0,0-1 0,-1 1 0,1 1 0,-1-1 0,0 1 0,1 1 0,-1-1 0,0 1 0,0 0 0,1 1 0,-1-1 0,0 1 0,1 1 0,-8 1 0,11-2 0,0 1 0,1-1 0,-1 0 0,1 1 0,0-1 0,-1 1 0,1 0 0,0 0 0,0 0 0,0 0 0,0 0 0,0 0 0,0 0 0,1 1 0,-1-1 0,1 1 0,-2 4 0,2-3 0,-1 0 0,2 1 0,-1-1 0,0 0 0,1 1 0,0-1 0,0 1 0,0-1 0,1 1 0,0 6 0,2-1 0,0 0 0,0 1 0,1-1 0,1 0 0,-1-1 0,2 1 0,-1-1 0,12 15 0,-9-16-105,0 0 0,0-1 0,1 0 0,0 0 0,0-1 0,0 0 0,1 0 0,0-1 0,0-1 0,0 0 0,1 0 0,16 3 0,11 1-6721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1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71 181 24575,'-66'-143'0,"65"141"0,0 0 0,0 0 0,1 0 0,-1-1 0,1 1 0,-1 0 0,1-1 0,0 1 0,0 0 0,0-1 0,1-2 0,-1 4 0,0 1 0,0 0 0,0-1 0,0 1 0,1-1 0,-1 1 0,0 0 0,0-1 0,0 1 0,1 0 0,-1-1 0,0 1 0,1 0 0,-1-1 0,0 1 0,1 0 0,-1 0 0,0-1 0,1 1 0,-1 0 0,0 0 0,1 0 0,0-1 0,0 1 0,0 0 0,1 0 0,-1 0 0,0 0 0,0 1 0,0-1 0,0 0 0,1 0 0,-1 1 0,0-1 0,0 0 0,2 2 0,23 14 0,0 0 0,-2 2 0,0 1 0,-1 1 0,31 33 0,-41-39 0,0 1 0,13 18 0,-23-29 0,-1-1 0,1 1 0,-1 0 0,0 0 0,0 1 0,0-1 0,-1 0 0,1 1 0,-1-1 0,0 1 0,0-1 0,-1 1 0,1-1 0,-1 1 0,-1 5 0,1-8 0,0 0 0,-1 0 0,0-1 0,1 1 0,-1 0 0,0 0 0,0 0 0,0-1 0,0 1 0,0-1 0,0 1 0,-1-1 0,1 1 0,-1-1 0,1 1 0,-1-1 0,1 0 0,-1 0 0,1 0 0,-1 0 0,0 0 0,0 0 0,0-1 0,1 1 0,-1-1 0,0 1 0,0-1 0,0 1 0,0-1 0,0 0 0,0 0 0,0 0 0,0 0 0,0 0 0,0-1 0,-3 0 0,2 0 0,-1 1 0,1-1 0,0 0 0,0 0 0,0 0 0,0 0 0,1-1 0,-1 1 0,0-1 0,0 0 0,1 0 0,-1 0 0,1 0 0,0 0 0,-1 0 0,1-1 0,0 1 0,0-1 0,1 1 0,-1-1 0,1 0 0,-3-5 0,3 3 0,1 0 0,-1 0 0,1 0 0,0 0 0,1 0 0,-1 0 0,1 0 0,0 0 0,0 0 0,1 0 0,-1 0 0,1 1 0,0-1 0,0 1 0,1-1 0,-1 1 0,1 0 0,0 0 0,5-5 0,0-1 0,0 1 0,1 0 0,1 1 0,-1 0 0,1 0 0,18-9 0,-12 8 0,-1 2 0,1 0 0,21-5 0,-29 10 0,0 0 0,1 0 0,-1 1 0,0 0 0,1 0 0,-1 1 0,1 0 0,13 3 0,-19-2 0,0 0 0,0 0 0,0 0 0,-1 0 0,1 1 0,0-1 0,0 1 0,-1 0 0,1 0 0,-1 0 0,0 0 0,1 1 0,2 4 0,25 40 0,-12-17 0,1-2 0,56 74 0,-62-86 0,1-1 0,0 0 0,1-1 0,18 13 0,-30-25 0,-1 0 0,1 0 0,0-1 0,0 1 0,-1-1 0,1 1 0,0-1 0,0 0 0,0 0 0,0-1 0,0 1 0,0-1 0,1 1 0,-1-1 0,0 0 0,0 0 0,0 0 0,0-1 0,0 1 0,0-1 0,5-1 0,-4 0 0,1 0 0,-1-1 0,0 1 0,0-1 0,0 0 0,0-1 0,-1 1 0,1 0 0,-1-1 0,0 0 0,0 0 0,0 0 0,2-5 0,6-11 0,-2 0 0,0 0 0,-1 0 0,-1-1 0,-1-1 0,0 1 0,-2-1 0,-1 0 0,-1 0 0,0 0 0,-3-28 0,1 46 0,-4-24 0,4 27 0,0-1 0,0 1 0,0 0 0,-1 0 0,1 0 0,-1 0 0,1 0 0,-1 0 0,1 0 0,-1-1 0,0 2 0,1-1 0,-1 0 0,0 0 0,0 0 0,0 0 0,1 0 0,-1 1 0,-2-2 0,3 2 0,-1 0 0,1 0 0,-1 0 0,1 0 0,-1 0 0,1 1 0,0-1 0,-1 0 0,1 0 0,-1 0 0,1 1 0,-1-1 0,1 0 0,0 0 0,-1 1 0,1-1 0,0 0 0,-1 1 0,1-1 0,0 0 0,-1 1 0,1-1 0,0 1 0,0-1 0,0 1 0,-1-1 0,1 0 0,0 1 0,0-1 0,0 1 0,0-1 0,0 1 0,0-1 0,0 1 0,0-1 0,0 1 0,0-1 0,0 1 0,0 0 0,-1 21 0,2-6 49,1 1 0,1-1 0,0 1-1,1-1 1,0 0 0,12 26 0,-12-33-171,1-1 0,-1 1 0,1-1 0,0 0 0,1 0 0,0-1 0,0 0 0,1 0 0,0 0 1,0-1-1,0 0 0,1 0 0,9 5 0,0-3-6704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24575,'-3'0'0,"0"3"0,-1 4 0,1 3 0,4 3 0,4 3 0,5 4 0,0-2-8191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24575,'0'-22'0,"0"17"0,0 16 0,9 126 341,0-4-2047,-9-115-5120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2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303 131 24575,'-1'-9'0,"0"1"0,-1 0 0,0-1 0,0 1 0,-1 0 0,0 0 0,-1 0 0,-4-7 0,7 12 0,-1 1 0,0-1 0,0 1 0,0-1 0,0 1 0,0 0 0,0 0 0,0 0 0,-1 0 0,1 0 0,-1 0 0,0 1 0,1-1 0,-1 1 0,0 0 0,0 0 0,0 0 0,-5-1 0,3 1 0,0 1 0,0 0 0,0 0 0,0 1 0,0-1 0,-1 1 0,1 0 0,0 0 0,1 1 0,-8 2 0,-1 2 0,1 0 0,0 1 0,1 0 0,-1 1 0,1 1 0,1-1 0,-16 17 0,20-18 0,-1 1 0,2 0 0,-1 0 0,1 0 0,0 1 0,1-1 0,0 1 0,0 0 0,1 0 0,-3 15 0,5-20 0,0 0 0,1 1 0,0-1 0,0 0 0,0 1 0,0-1 0,1 0 0,-1 1 0,1-1 0,0 0 0,1 0 0,-1 0 0,1 1 0,-1-1 0,1-1 0,1 1 0,-1 0 0,0 0 0,1-1 0,0 0 0,0 1 0,0-1 0,0 0 0,0 0 0,6 3 0,2 1 0,0-1 0,1-1 0,-1 0 0,1 0 0,0-1 0,1-1 0,-1 0 0,0 0 0,1-2 0,0 1 0,0-2 0,22 0 0,-3-3 0,0-1 0,-1-1 0,60-17 0,-76 17 0,-1 0 0,1-1 0,-1 0 0,0-1 0,0-1 0,-1 0 0,18-14 0,-18 12 0,0 2 0,0 0 0,27-12 0,12-6 0,-48 24 0,60-41 0,-59 39 0,0 0 0,0 0 0,0-1 0,-1 0 0,0 0 0,0 0 0,0 0 0,-1 0 0,5-10 0,-7 13 0,0 0 0,0 0 0,-1 1 0,1-1 0,-1 0 0,1 0 0,-1 0 0,0 0 0,1 0 0,-1 0 0,0 0 0,-1 0 0,1 0 0,0 0 0,-1 0 0,1 0 0,-1 0 0,1 0 0,-1 0 0,0 0 0,0 1 0,-1-4 0,-1 3 0,1-1 0,0 1 0,-1 0 0,0 0 0,1 0 0,-1 0 0,0 1 0,0-1 0,0 1 0,0-1 0,0 1 0,-5-1 0,-4-1 0,0 1 0,0 1 0,0 0 0,0 0 0,0 1 0,-18 3 0,17-1 0,0 1 0,0 1 0,0 0 0,1 1 0,-1 0 0,1 1 0,1 1 0,-1-1 0,1 2 0,0 0 0,1 0 0,-1 1 0,-8 10 0,14-13 0,0-1 0,1 2 0,-1-1 0,1 0 0,1 1 0,-1 0 0,1-1 0,0 1 0,1 1 0,-4 12 0,6-14 0,-1 0 0,1 0 0,0 0 0,0 1 0,0-1 0,1 0 0,0 0 0,1 0 0,-1 0 0,1 0 0,0-1 0,0 1 0,1 0 0,5 8 0,-1-4 20,-1-1 0,2-1 0,-1 1 1,1-1-1,1-1 0,-1 1 0,1-2 0,1 1 0,-1-1 0,1 0 0,0-1 0,0 0 0,1-1 0,-1 0 0,1-1 0,22 5 1,-3-3-363,1-1 1,0-2 0,-1-1-1,62-5 1,-29-4-6485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81 104 24575,'-3'-3'0,"-4"-3"0,-4-8 0,-2-3 0,0-2 0,0 2 0,3 1 0,2 6 0,5 8 0,7 10 0,2 10 0,3 10 0,4 9 0,1 7 0,2 4 0,-2 4 0,-1-2 0,-2-9-8191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24575,'3'0'0,"6"0"0,5-3 0,6-1 0,5-2 0,5-4 0,5 0 0,3-1 0,-6 2-8191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3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525 792 24575,'-93'-73'0,"3"-3"0,-112-123 0,178 172 0,1 0 0,-33-53 0,51 72 0,0 0 0,1 0 0,0 0 0,0-1 0,1 0 0,0 1 0,1-1 0,-1 0 0,2-1 0,-1 1 0,2 0 0,-1 0 0,1-1 0,0 1 0,3-16 0,-1 19 0,0 0 0,0 1 0,1-1 0,-1 1 0,1-1 0,0 1 0,1 0 0,-1 1 0,1-1 0,0 0 0,0 1 0,1 0 0,-1 0 0,1 0 0,0 1 0,0-1 0,6-2 0,5-2 0,1 1 0,-1 1 0,1 0 0,30-6 0,13 2-117,1 2-1,0 3 1,0 2-1,83 7 1,-32 7-177,163 37 1,19 35 293,-253-68 0,0 3 0,-1 1 0,-1 1 0,67 48 0,-93-58 0,0 1 0,-1 0 0,0 1 0,0 0 0,15 23 0,-23-30 0,-1 1 0,0-1 0,0 1 0,0 0 0,-1 0 0,1 0 0,-2 0 0,1 1 0,-1-1 0,0 0 0,0 1 0,0-1 0,-1 0 0,0 1 0,0-1 0,-1 1 0,-1 7 0,-1-6 0,0 1 0,0-1 0,-1 0 0,0 0 0,0 0 0,-1 0 0,0-1 0,-1 0 0,1 0 0,-1 0 0,-1-1 0,-11 11 0,-4-1 0,0 0 0,-49 24 0,5-9 0,-1-2 0,-92 25 0,-147 16 0,287-67 24,-9 3 168,1-2-1,-1-1 1,-1-1 0,1-1 0,-32-3-1,59 2-169,-1-1-1,1 1 0,0 0 1,0 0-1,-1-1 0,1 1 1,0 0-1,0-1 0,-1 1 1,1-1-1,0 0 0,0 1 1,0-1-1,0 0 0,-1-1 1,1 2-83,1-1 0,0 0 0,0 1 0,0-1 0,0 0 0,-1 1 0,1-1 0,0 0 0,0 1 0,0-1 0,0 1 0,0-1 0,1 0 0,-1 1 0,0-1 0,0 0 0,0 1 0,1-1 1,-1 1-1,0-1 0,0 0 0,1 1 0,-1-1 0,1 1 0,-1-1 0,0 1 0,2-1 0,16-18-6765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4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0 469 24575,'16'0'0,"-6"-1"0,1 1 0,0 1 0,0 0 0,20 4 0,-31-5 0,0 0 0,1 0 0,-1 0 0,0 0 0,0 0 0,1 0 0,-1 0 0,0 0 0,0 0 0,1 0 0,-1 0 0,0 0 0,0 0 0,0 0 0,1 1 0,-1-1 0,0 0 0,0 0 0,0 0 0,1 0 0,-1 0 0,0 0 0,0 1 0,0-1 0,0 0 0,1 0 0,-1 0 0,0 1 0,0-1 0,0 0 0,0 0 0,0 0 0,0 1 0,0-1 0,1 0 0,-1 0 0,0 0 0,0 1 0,0-1 0,0 0 0,0 0 0,0 1 0,0-1 0,0 0 0,0 0 0,0 1 0,0-1 0,-1 0 0,1 0 0,0 0 0,0 1 0,0-1 0,0 0 0,0 0 0,0 0 0,0 1 0,0-1 0,-1 0 0,1 0 0,0 0 0,0 0 0,0 1 0,-1-1 0,1 0 0,0 0 0,-1 0 0,1 1 0,0-1 0,0 0 0,-1 1 0,1-1 0,0 0 0,0 1 0,-1-1 0,1 0 0,0 1 0,0-1 0,0 0 0,-1 1 0,1-1 0,0 1 0,0-1 0,0 0 0,0 1 0,0-1 0,0 1 0,0-1 0,0 0 0,0 1 0,0-1 0,0 1 0,0-1 0,0 0 0,0 1 0,0-1 0,1 1 0,-1-1 0,0 0 0,0 1 0,0-1 0,1 0 0,-1 1 0,4 2 0,-1 0 0,1 0 0,0 0 0,0 0 0,0-1 0,0 0 0,1 0 0,-1 0 0,1-1 0,-1 1 0,10 1 0,53 5 0,-66-8 0,13 1 0,-1 0 0,1-1 0,0-1 0,0 0 0,0-1 0,0-1 0,20-6 0,-31 8 0,1 0 0,-1-1 0,1 1 0,-1-1 0,0 0 0,0 0 0,0 0 0,0-1 0,0 1 0,0-1 0,0 0 0,-1 1 0,1-1 0,-1 0 0,0 0 0,0-1 0,0 1 0,-1 0 0,1-1 0,-1 1 0,1-1 0,-1 0 0,0 1 0,-1-1 0,1 0 0,-1 1 0,1-1 0,-1 0 0,0 0 0,-1 0 0,1 1 0,-2-7 0,2 6 0,-1 0 0,0-1 0,0 1 0,0 0 0,-1 0 0,1 0 0,-1 1 0,0-1 0,0 0 0,-1 1 0,1-1 0,-1 1 0,1-1 0,-1 1 0,0 0 0,0 1 0,-1-1 0,1 0 0,-1 1 0,1 0 0,-1-1 0,0 1 0,1 1 0,-1-1 0,-6-1 0,4 1 0,-1 1 0,1 0 0,-1 1 0,0-1 0,1 1 0,-1 0 0,1 1 0,-1 0 0,0 0 0,1 0 0,0 1 0,-1 0 0,1 0 0,0 0 0,-11 7 0,7-3 0,1 1 0,-1 0 0,1 0 0,1 1 0,-1 0 0,1 1 0,1 0 0,-1 0 0,2 0 0,-1 1 0,1 0 0,-7 19 0,10-25 0,2 1 0,-1-1 0,0 1 0,1 0 0,0 0 0,0-1 0,1 1 0,-1 0 0,1 0 0,0 0 0,0 0 0,0 0 0,1 0 0,0 0 0,0-1 0,0 1 0,1 0 0,-1-1 0,1 1 0,0-1 0,1 1 0,-1-1 0,1 0 0,0 0 0,0 0 0,0 0 0,0 0 0,0-1 0,1 0 0,0 1 0,0-1 0,5 3 0,4 1 0,-1-1 0,1 0 0,0-1 0,0 0 0,0-1 0,1-1 0,0 0 0,-1 0 0,1-2 0,16 1 0,-1-2 0,-1-1 0,1-2 0,55-11 0,-61 8 0,0-1 0,0 0 0,0-2 0,-1-1 0,0 0 0,-1-2 0,21-14 0,-31 18 0,0-1 0,-1 0 0,0 0 0,0-1 0,-1 0 0,-1 0 0,0-1 0,0 0 0,-1-1 0,0 0 0,-1 0 0,-1 0 0,1-1 0,2-14 0,-2 4 0,-2 0 0,0 0 0,-2 0 0,-1-1 0,0 1 0,-2 0 0,-1-1 0,0 1 0,-2 0 0,-1 0 0,-1 0 0,-14-38 0,17 56 0,1 1 0,-1-1 0,0 1 0,0 0 0,0-1 0,0 1 0,-1 1 0,0-1 0,-4-3 0,7 6 0,0 0 0,0 1 0,0-1 0,0 0 0,0 1 0,0-1 0,-1 1 0,1-1 0,0 1 0,0 0 0,0-1 0,-1 1 0,1 0 0,0 0 0,0 0 0,-1 0 0,1 0 0,0 0 0,0 0 0,-1 1 0,1-1 0,0 0 0,0 1 0,0-1 0,-1 1 0,1-1 0,0 1 0,0-1 0,0 1 0,0 0 0,0 0 0,0-1 0,0 1 0,0 0 0,1 0 0,-1 0 0,0 0 0,0 0 0,1 0 0,-1 0 0,0 2 0,-4 6 0,1 0 0,0 1 0,1-1 0,0 1 0,1-1 0,0 1 0,0 0 0,0 15 0,3 86 0,-1-100 0,9 81 0,39 174 0,2 0 0,-47-243 0,-1 0 0,-1 0 0,-1 0 0,-5 35 0,4-51 0,-1-1 0,1 1 0,-1-1 0,-1 0 0,1 0 0,-1 0 0,0 0 0,-7 11 0,7-14 0,1 0 0,-1 0 0,0-1 0,0 1 0,0-1 0,0 0 0,0 1 0,-1-1 0,1-1 0,-1 1 0,1 0 0,-1-1 0,1 0 0,-1 0 0,0 0 0,-6 1 0,4-2 0,-1 0 0,1 0 0,-1-1 0,1 0 0,-1 0 0,1 0 0,0-1 0,-1 0 0,1 0 0,0 0 0,0-1 0,1 0 0,-1 0 0,0-1 0,1 1 0,0-1 0,0 0 0,0-1 0,0 1 0,-4-7 0,-1-1 0,0 0 0,1-1 0,0-1 0,1 1 0,0-1 0,1-1 0,-6-18 0,8 17 0,1-1 0,0 1 0,1-1 0,1 0 0,1 0 0,0 1 0,1-1 0,1 0 0,1 0 0,0 0 0,6-19 0,-6 26 0,1 1 0,0-1 0,1 1 0,0 0 0,0 0 0,1 0 0,0 1 0,1 0 0,0 0 0,0 0 0,1 1 0,0 0 0,0 0 0,0 0 0,1 1 0,0 0 0,1 1 0,-1 0 0,1 0 0,12-4 0,11-1-1365,-3 3-5461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4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24575,'3'0'0,"0"3"0,4 1 0,3-1 0,2 0 0,3-1 0,1 0 0,-2-1-8191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5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16 128 24575,'-4'-18'0,"0"-1"0,1 1 0,-1-36 0,3 36 0,34 156 0,30 182 311,32 144-1987,-81-409-5150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5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204 363 24575,'0'-1'0,"-1"0"0,0 0 0,0 0 0,0 0 0,0 0 0,0 1 0,0-1 0,-1 0 0,1 0 0,0 1 0,0-1 0,0 1 0,-1-1 0,1 1 0,0 0 0,0-1 0,-1 1 0,1 0 0,0 0 0,-1 0 0,-1 0 0,1 1 0,-1 0 0,0 0 0,1 0 0,-1 0 0,1 1 0,0-1 0,-1 1 0,1 0 0,-3 2 0,-16 16 0,-24 18 0,42-36 0,0 0 0,0 0 0,0 0 0,0-1 0,-1 1 0,1-1 0,0 0 0,-1 0 0,1 0 0,-1 0 0,1 0 0,-8-1 0,10 0 0,-1 0 0,1 0 0,0 0 0,-1 0 0,1 0 0,0-1 0,0 1 0,-1-1 0,1 1 0,0-1 0,0 1 0,0-1 0,-1 0 0,1 0 0,0 1 0,0-1 0,0 0 0,0 0 0,0 0 0,1 0 0,-1 0 0,-1-2 0,1 0 0,0 1 0,0-1 0,0 1 0,0-1 0,1 0 0,-1 0 0,1 1 0,0-1 0,0 0 0,0-4 0,2-4 0,0-1 0,0 1 0,1 0 0,4-13 0,5-6 0,1-1 0,1 1 0,1 1 0,2 1 0,1 0 0,1 1 0,39-41 0,-52 62 0,0 1 0,0 0 0,0 0 0,1 0 0,0 1 0,0 0 0,0 0 0,13-5 0,-16 8 0,1 0 0,-1 0 0,1 0 0,-1 0 0,1 1 0,-1 0 0,1 0 0,-1 0 0,1 1 0,-1-1 0,0 1 0,1 0 0,-1 0 0,0 1 0,1-1 0,-1 1 0,5 3 0,4 4-151,0 0-1,-1 2 0,0-1 0,0 1 1,-1 1-1,-1 0 0,0 1 1,13 23-1,10 15-6674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6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17 138 24575,'-5'-23'0,"0"0"0,2 1 0,1-1 0,0-24 0,5 108 0,17 104 0,-9-94 0,13 95 102,89 589-1569,-98-669-5359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6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88 24575,'7'0'0,"1"-1"0,-1 0 0,0-1 0,8-1 0,14-4 0,401-33-218,-385 38 24,193-9-1457,59 2 570,63 3-1592,60 2 1304,56 3-1430,2321 50-2927,-5 117 5968,-2544-144 234,43 5 2034,-228-23 1782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84 24575,'0'-1'0,"1"0"0,0 0 0,-1 0 0,1 0 0,0 0 0,0 0 0,-1 0 0,1 0 0,0 0 0,0 1 0,0-1 0,0 0 0,0 1 0,0-1 0,1 1 0,-1-1 0,0 1 0,0-1 0,0 1 0,0 0 0,1-1 0,-1 1 0,2 0 0,0-1 0,38-6 0,1 0 0,0 3 0,44 1 0,-26 1 0,1657-31-8111,-1303 30 6759,1252-5-3085,832 38 3384,-2213-23 1346,-162-3 220,210 4 1417,-114-5 3368,-217-4-4616,-10 1 282,-27-1 1352,15 0-1331,-1 2 1,-21 3 0,41-4-986,-1 0 0,1 0 0,0 0 0,-1 1 0,1-1 0,0 0 0,-1 1 0,1-1 0,0 1 0,0 0 0,-1-1 0,1 1 0,0 0 0,0 0 0,0 0 0,0-1 0,0 1 0,0 0 0,0 0 0,0 1 0,1-1 0,-1 0 0,0 0 0,1 0 0,-1 1 0,1-1 0,-1 0 0,1 0 0,-1 1 0,1-1 0,0 0 0,0 1 0,0-1 0,0 0 0,0 1 0,0-1 0,0 1 0,0-1 0,1 2 0,1 5 0,1 0 0,0 1 0,0-1 0,1 0 0,6 9 0,5 11 0,-9-10 0,0 0 0,-2 0 0,0 0 0,0 1 0,0 22 0,-3 99 0,-2-79 0,-19 330 341,1 13-2047,19-366-5120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497 426 24575,'0'-20'0,"0"1"0,-1-1 0,-1 1 0,0-1 0,-2 1 0,-8-26 0,5 25 0,-1 1 0,-1 0 0,0 1 0,-1 0 0,-1 1 0,-20-24 0,22 31 0,0 0 0,-1 1 0,0 0 0,-1 1 0,1 0 0,-2 1 0,1 0 0,-1 1 0,0 0 0,0 1 0,-15-4 0,11 4 0,-1 1 0,1 1 0,-1 1 0,-32-1 0,41 3 0,0 0 0,-1 1 0,1 0 0,0 0 0,0 1 0,1 0 0,-1 0 0,0 1 0,1 0 0,-1 0 0,1 1 0,-8 5 0,13-8 0,0 0 0,1 0 0,-1 0 0,1 1 0,0-1 0,-1 0 0,1 1 0,0-1 0,0 1 0,0 0 0,0-1 0,0 1 0,0 0 0,0-1 0,1 1 0,-1 0 0,1 0 0,-1 0 0,1-1 0,0 1 0,-1 0 0,1 0 0,0 0 0,0 0 0,0 0 0,1 0 0,-1 0 0,0-1 0,1 1 0,-1 0 0,1 0 0,0 0 0,0-1 0,-1 1 0,1 0 0,2 1 0,2 4 0,0 0 0,1-1 0,0 1 0,0-1 0,0-1 0,1 1 0,8 4 0,28 18 10,2-3-1,85 36 0,104 23-103,-194-71 47,147 48-193,204 75-88,-388-134 328,7 1 0,0 1 0,-1 0 0,1 1 0,-1 0 0,0 1 0,0-1 0,0 2 0,10 9 0,-18-15-1,-1 0 0,1 0 1,0 0-1,0 0 0,-1 0 1,1 0-1,-1 0 0,1 0 1,-1 0-1,1 1 0,-1-1 0,0 0 1,1 0-1,-1 1 0,0-1 1,0 0-1,0 0 0,0 1 1,0-1-1,0 0 0,0 0 0,-1 1 1,1-1-1,0 0 0,-1 0 1,1 0-1,-1 0 0,1 1 1,-1-1-1,1 0 0,-1 0 1,0 0-1,0 0 0,1 0 0,-1 0 1,0-1-1,0 1 0,0 0 1,0 0-1,-2 0 0,-3 4 30,-1-1-1,0 0 1,0 0-1,-16 5 0,-16 3 90,0-1 0,-65 10 0,-86-1 94,173-18-210,-79 6-2,0-4 0,-1-4 0,-175-23 0,264 21 0,-77-16 0,76 15 0,0 0 0,0 0 0,0-1 0,0 0 0,1-1 0,-14-9 0,20 12 0,0 1 0,0-1 0,0 1 0,1-1 0,-1 0 0,0 0 0,1 0 0,0 0 0,-1 0 0,1 0 0,0 0 0,0 0 0,-1-5 0,2 6 0,-1-1 0,1 0 0,0 1 0,0-1 0,0 1 0,0-1 0,1 1 0,-1-1 0,0 0 0,1 1 0,-1-1 0,1 1 0,-1-1 0,1 1 0,0 0 0,1-3 0,1 1 0,0 0 0,0-1 0,0 1 0,0 1 0,1-1 0,-1 0 0,1 1 0,-1 0 0,1-1 0,0 1 0,0 1 0,0-1 0,7-1 0,9-1-455,-1 0 0,28 0 0,-5 2-6371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8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331 140 24575,'-22'-10'0,"0"2"0,-1 1 0,-46-9 0,43 11 0,12 3 0,1 0 0,0-1 0,-20-8 0,32 9 0,8 0 0,9 0 0,40 3 0,20 0 0,-67-2 0,0 0 0,0 0 0,-1-1 0,1 0 0,0 0 0,8-4 0,-16 6 0,0-1 0,0 1 0,0-1 0,0 1 0,0-1 0,0 1 0,0-1 0,0 1 0,-1-1 0,1 0 0,0 0 0,0 1 0,-1-1 0,1 0 0,0 0 0,-1 0 0,1 0 0,0-1 0,-1 1 0,0 0 0,0 1 0,0-1 0,0 0 0,0 1 0,0-1 0,0 1 0,-1-1 0,1 0 0,0 1 0,0-1 0,0 0 0,-1 1 0,1-1 0,0 1 0,-1-1 0,1 1 0,-1-1 0,1 1 0,-1-1 0,0 0 0,-2-1 0,0-1 0,0 1 0,0 0 0,-1 0 0,1 1 0,0-1 0,-1 1 0,-6-2 0,-9-1 0,0 1 0,-1 0 0,1 2 0,-36 2 0,41 0 0,1 1 0,-1 0 0,0 1 0,1 0 0,0 1 0,0 1 0,-20 9 0,31-13 0,0 0 0,0 1 0,-1-1 0,1 1 0,0-1 0,0 1 0,0-1 0,1 1 0,-1 0 0,0 0 0,1 0 0,-1 0 0,1 0 0,0 0 0,-1 0 0,1 1 0,0-1 0,0 0 0,1 1 0,-1-1 0,0 1 0,1-1 0,-1 3 0,1-2 0,1 0 0,-1 0 0,1 0 0,0 0 0,0 0 0,0 0 0,0 0 0,0 0 0,1-1 0,-1 1 0,1 0 0,-1-1 0,1 1 0,0-1 0,0 0 0,0 0 0,1 0 0,3 4 0,6 2 43,1 0 0,-1-1-1,1 0 1,1-1 0,-1 0-1,1-1 1,20 4 0,100 15-1750,-75-18-5119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72 24575,'0'-2'0,"0"0"0,0 0 0,0-1 0,0 1 0,1 0 0,-1 0 0,1 0 0,-1-1 0,1 1 0,0 0 0,0 0 0,0 0 0,0 0 0,0 0 0,0 0 0,2-1 0,-1 1 0,0 0 0,0 1 0,0 0 0,0-1 0,1 1 0,-1 0 0,0 0 0,1 0 0,-1 1 0,1-1 0,-1 0 0,1 1 0,-1 0 0,4-1 0,16 1 0,1 0 0,-1 2 0,30 5 0,-33-4 0,0 0 0,-1-2 0,1 0 0,0-1 0,20-2 0,-23-4 0,-16 6 0,1 0 0,-1 0 0,0-1 0,0 1 0,0 0 0,0 0 0,0 0 0,1 0 0,-1-1 0,0 1 0,0 0 0,0 0 0,0 0 0,0-1 0,0 1 0,0 0 0,0 0 0,0 0 0,0-1 0,0 1 0,0 0 0,0 0 0,0 0 0,0-1 0,0 1 0,0 0 0,0 0 0,0 0 0,0-1 0,0 1 0,0 0 0,-1 0 0,1 0 0,0-1 0,0 1 0,0 0 0,0 0 0,-2-2 0,0 1 0,1 0 0,-1 0 0,0 0 0,0 0 0,0 0 0,0 0 0,0 0 0,0 1 0,0-1 0,-3 0 0,-20-3 0,1 1 0,-1 1 0,0 1 0,0 1 0,-43 6 0,66-5 0,-1-1 0,1 1 0,-1-1 0,1 1 0,-1 0 0,1 0 0,0 0 0,-1 0 0,1 0 0,0 0 0,0 1 0,0-1 0,0 1 0,0 0 0,0 0 0,0-1 0,1 1 0,-1 0 0,0 0 0,1 1 0,-2 2 0,2-1 0,-1 1 0,2-1 0,-1 1 0,0-1 0,1 0 0,0 1 0,0-1 0,0 1 0,0-1 0,1 0 0,1 7 0,6 43-455,-2 1 0,-3 101 0,-3-140-6371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9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55 105 24575,'-18'-17'0,"14"15"0,1-1 0,0 1 0,0-1 0,0 0 0,0 0 0,0 0 0,1-1 0,0 1 0,-1 0 0,1-1 0,0 0 0,-1-5 0,3 9 0,0-1 0,0 0 0,0 0 0,0 0 0,0 0 0,0 0 0,0 1 0,0-1 0,1 0 0,-1 0 0,0 0 0,1 1 0,-1-1 0,0 0 0,1 0 0,-1 1 0,1-1 0,0 0 0,-1 1 0,1-1 0,-1 0 0,1 1 0,0-1 0,-1 1 0,1-1 0,0 1 0,0 0 0,-1-1 0,1 1 0,0 0 0,0-1 0,0 1 0,0 0 0,-1 0 0,1 0 0,0 0 0,1 0 0,38-3 0,-36 3 0,18 1 0,1 0 0,0 2 0,0 1 0,-1 1 0,0 1 0,0 1 0,-1 0 0,1 2 0,-2 0 0,1 2 0,-1 0 0,-1 1 0,19 16 0,-34-24 0,0-1 0,0 1 0,0 1 0,0-1 0,-1 1 0,0-1 0,0 1 0,0 0 0,0 0 0,-1 0 0,0 1 0,0-1 0,0 1 0,1 6 0,-3-9 0,0 0 0,0 0 0,0 0 0,0-1 0,0 1 0,-1 0 0,1 0 0,-1 0 0,0-1 0,0 1 0,0 0 0,0-1 0,0 1 0,-1 0 0,1-1 0,-1 0 0,1 1 0,-1-1 0,0 0 0,0 0 0,0 0 0,0 0 0,0 0 0,-1-1 0,1 1 0,-1-1 0,1 1 0,-1-1 0,-4 2 0,-1 0 0,1-1 0,0-1 0,0 1 0,-1-1 0,1 0 0,-1-1 0,1 0 0,-1 0 0,1-1 0,-1 1 0,1-2 0,-1 1 0,1-1 0,0 0 0,0-1 0,0 1 0,-7-5 0,11 6 0,0-1 0,0 0 0,0 0 0,0 1 0,0-2 0,0 1 0,0 0 0,1 0 0,0-1 0,-1 0 0,1 1 0,0-1 0,0 0 0,0 0 0,1 0 0,-1 0 0,1 0 0,-1-1 0,1 1 0,0 0 0,1-1 0,-1 1 0,0 0 0,1-1 0,0 1 0,0-1 0,0 1 0,0-1 0,0 1 0,1-1 0,0 1 0,-1-1 0,1 1 0,0 0 0,1 0 0,-1-1 0,1 1 0,1-3 0,3-3 0,1 0 0,-1 0 0,1 1 0,1 0 0,0 0 0,0 1 0,0 0 0,1 0 0,0 1 0,0 0 0,0 1 0,1 0 0,0 0 0,11-3 0,9-2 0,1 1 0,0 1 0,49-6 0,-69 13 0,-2-1 0,1 1 0,-1 0 0,0 1 0,14 0 0,-22 1 0,1-1 0,0 0 0,-1 0 0,1 1 0,0-1 0,-1 0 0,1 1 0,-1 0 0,1-1 0,-1 1 0,1 0 0,-1 0 0,1 0 0,-1 0 0,0 0 0,0 0 0,1 0 0,-1 1 0,0-1 0,0 0 0,0 1 0,0-1 0,0 0 0,-1 1 0,1-1 0,0 1 0,-1 0 0,1-1 0,-1 1 0,1 3 0,2 32 0,-2-25 0,-1-1 0,2 0 0,0 0 0,0 0 0,5 15 0,-2-17 0,-1 1 0,1-1 0,1 0 0,-1 0 0,2-1 0,-1 0 0,1 0 0,0 0 0,1-1 0,13 11 0,-18-16 0,0 0 0,0 0 0,0 0 0,0 0 0,0 0 0,0-1 0,1 1 0,-1-1 0,1 0 0,-1 0 0,1-1 0,-1 1 0,1 0 0,-1-1 0,1 0 0,-1 0 0,1 0 0,0-1 0,-1 1 0,1-1 0,-1 0 0,1 1 0,-1-2 0,0 1 0,1 0 0,-1-1 0,0 1 0,0-1 0,0 0 0,0 0 0,0 0 0,0-1 0,-1 1 0,4-5 0,1-2 0,0 0 0,-1-1 0,-1 0 0,0 0 0,0 0 0,-1 0 0,0-1 0,-1 0 0,0 0 0,-1 0 0,0 0 0,-1 0 0,0-1 0,-1 1 0,0 0 0,-3-23 0,2 31 0,0-1 0,0 1 0,-1-1 0,1 1 0,-1 0 0,-3-6 0,5 9 0,-1-1 0,1 1 0,0 0 0,0-1 0,0 1 0,-1 0 0,1-1 0,0 1 0,-1 0 0,1 0 0,0-1 0,0 1 0,-1 0 0,1 0 0,-1 0 0,1-1 0,0 1 0,-1 0 0,1 0 0,0 0 0,-1 0 0,1 0 0,0 0 0,-1 0 0,1 0 0,-1 0 0,0 0 0,1 1 0,-1 0 0,1-1 0,-1 1 0,1 0 0,-1-1 0,1 1 0,-1 0 0,1-1 0,0 1 0,-1 0 0,1 0 0,0 0 0,0-1 0,0 1 0,-1 0 0,1 0 0,0 1 0,0 5 0,0 0 0,0 0 0,1 1 0,0-1 0,0 0 0,0 0 0,1-1 0,0 1 0,1 0 0,-1 0 0,1-1 0,1 0 0,6 11 0,1-1 0,0 0 0,2-1 0,24 24 0,-34-36 4,9 9 108,1-1 0,22 16 1,-32-25-203,0 0 0,0 0 0,1 0 1,-1 0-1,0-1 0,1 0 0,-1 1 0,1-1 1,-1-1-1,1 1 0,-1 0 0,1-1 1,0 0-1,-1 0 0,1 0 0,-1 0 1,1 0-1,6-2 0,5-5-6736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2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24575,'-3'0'0,"-3"0"0,-5 0 0,1 3 0,4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0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24575,'13'15'0,"20"28"0,-23-28 0,11 20 3,-1 1 0,-1 0 0,-3 2 0,14 44 0,0-3-1383,-23-63-5446</inkml:trace>
  <inkml:trace contextRef="#ctx0" brushRef="#br0" timeOffset="1">35 1 24575,'-3'0'0,"-4"0"0,0 3 0,0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0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17 24575,'-2'-2'0,"-1"0"0,0 1 0,1-1 0,-1 1 0,0 0 0,0-1 0,1 1 0,-1 1 0,0-1 0,0 0 0,0 1 0,-5-1 0,-37-1 0,42 2 0,-6 1 0,-1 0 0,1 0 0,0 1 0,0 0 0,0 1 0,0 0 0,0 0 0,0 1 0,1 0 0,-1 0 0,1 1 0,-10 7 0,15-9 0,-1-1 0,1 1 0,0 0 0,0 0 0,1 0 0,-1 0 0,0 0 0,1 1 0,0-1 0,0 1 0,0 0 0,0-1 0,1 1 0,-1 0 0,1 0 0,0 0 0,0 0 0,1 0 0,-1 0 0,1 1 0,0-1 0,0 0 0,0 0 0,1 0 0,-1 0 0,1 0 0,0 0 0,0 0 0,3 8 0,1-3 0,0 0 0,1 1 0,0-2 0,0 1 0,1-1 0,0 0 0,0 0 0,1-1 0,0 0 0,1 0 0,-1-1 0,1 0 0,0-1 0,1 0 0,-1 0 0,1-1 0,0 0 0,15 4 0,-7-4 0,0 0 0,0-1 0,0 0 0,0-2 0,1 0 0,-1-1 0,1-1 0,-1-1 0,35-7 0,-42 6 0,0-1 0,-1 0 0,0 0 0,1-1 0,10-7 0,-18 10 0,0 0 0,0 0 0,0 0 0,0 0 0,0 0 0,-1-1 0,1 0 0,-1 1 0,0-1 0,0 0 0,0 0 0,0 0 0,0 0 0,-1 0 0,1-1 0,-1 1 0,0-1 0,0 1 0,1-7 0,-2 8 0,0 0 0,0 1 0,-1-1 0,1 0 0,0 0 0,-1 1 0,0-1 0,1 0 0,-1 1 0,0-1 0,0 1 0,0-1 0,0 1 0,0-1 0,0 1 0,0 0 0,0 0 0,-2-2 0,0 1 0,3 1 0,0 1 0,0 0 0,0 0 0,0 0 0,0-1 0,0 1 0,0 0 0,0 0 0,0 0 0,0-1 0,0 1 0,0 0 0,0 0 0,0 0 0,0-1 0,0 1 0,0 0 0,0 0 0,0 0 0,1 0 0,-1-1 0,0 1 0,0 0 0,0 0 0,0 0 0,0 0 0,0 0 0,1-1 0,-1 1 0,0 0 0,0 0 0,0 0 0,0 0 0,1 0 0,-1 0 0,0 0 0,0 0 0,0 0 0,1-1 0,-1 1 0,0 0 0,0 0 0,0 0 0,1 0 0,-1 0 0,0 0 0,0 0 0,0 0 0,1 1 0,-1-1 0,0 0 0,0 0 0,0 0 0,1 0 0,19-2 0,-10 1 0,2 0 0,50-10 0,-58 9 0,1 1 0,0-1 0,0 0 0,-1 0 0,1 0 0,-1 0 0,0-1 0,1 0 0,-1 0 0,4-4 0,-8 6 0,1 1 0,0-1 0,0 0 0,-1 0 0,1 0 0,0 0 0,-1 0 0,1 0 0,-1 0 0,1 0 0,-1 0 0,0 0 0,1 0 0,-1 0 0,0 0 0,0 0 0,0-1 0,0 1 0,0 0 0,0 0 0,0 0 0,0-2 0,-1 1 0,0 0 0,0 0 0,0 0 0,0 0 0,0 1 0,0-1 0,0 0 0,-1 1 0,1-1 0,0 1 0,-4-3 0,-1 0 0,0-1 0,-1 2 0,0-1 0,1 0 0,-15-4 0,14 6 0,0 1 0,0-1 0,0 1 0,0 0 0,0 1 0,0 0 0,0 0 0,0 0 0,0 1 0,0 0 0,0 0 0,0 1 0,0 0 0,-12 5 0,15-5 0,-1 0 0,2 1 0,-1-1 0,0 1 0,1 0 0,-1 0 0,1 0 0,0 0 0,0 1 0,0-1 0,0 1 0,0 0 0,1 0 0,0 0 0,0 0 0,0 0 0,0 0 0,1 0 0,0 1 0,-1-1 0,1 1 0,1-1 0,-1 1 0,1 5 0,0-3 20,0 0 0,1 0 0,0 0 1,0 0-1,1-1 0,0 1 0,0 0 0,0-1 0,1 1 0,0-1 0,0 0 0,1 0 0,0 0 0,0 0 0,0-1 0,8 8 1,-1-3-265,0 0 0,1 0 0,0-1 0,0-1 1,1 0-1,21 9 0,11 2-6582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1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289 563 24575,'-16'-8'0,"0"1"0,0 1 0,0 0 0,-1 2 0,-31-6 0,48 10 0,0-1 0,-1 1 0,1 0 0,-1 0 0,1 0 0,-1 0 0,1 0 0,-1 0 0,1 0 0,-1 0 0,1 0 0,-1 0 0,1 0 0,-1 0 0,1 0 0,-1 0 0,1 1 0,-1-1 0,1 0 0,-1 0 0,1 1 0,0-1 0,-1 0 0,1 0 0,-1 1 0,1-1 0,0 0 0,-1 1 0,6 11 0,21 12 0,13-1 0,6 4 0,-42-24 0,0-1 0,0 1 0,0-1 0,0 1 0,0 0 0,0 0 0,-1 0 0,0 1 0,4 5 0,-6-9 0,0 1 0,0-1 0,1 0 0,-1 1 0,0-1 0,0 1 0,0-1 0,0 1 0,1-1 0,-1 1 0,0-1 0,0 1 0,0-1 0,0 1 0,0-1 0,0 1 0,-1-1 0,1 1 0,0-1 0,0 1 0,0-1 0,0 1 0,-1-1 0,1 1 0,0-1 0,0 1 0,-1-1 0,1 0 0,0 1 0,-1 0 0,-17 5 0,-21-8 0,27 0 0,0-1 0,0-1 0,0 0 0,1 0 0,-1-1 0,1-1 0,1 0 0,-1 0 0,1-1 0,0 0 0,0-1 0,1 0 0,0-1 0,1 0 0,0 0 0,0 0 0,1-1 0,0-1 0,0 1 0,2-1 0,-1 0 0,1 0 0,1-1 0,0 0 0,0 1 0,1-1 0,1 0 0,0-1 0,1 1 0,0 0 0,1 0 0,0-1 0,4-22 0,0 15 0,1 0 0,1 0 0,1 1 0,0-1 0,2 2 0,0-1 0,1 1 0,1 0 0,1 1 0,17-20 0,-21 27 0,1 1 0,0 0 0,0 0 0,1 0 0,0 1 0,0 1 0,1 0 0,0 0 0,1 1 0,-1 1 0,1 0 0,0 0 0,1 1 0,-1 1 0,1 0 0,-1 0 0,22 0 0,-28 3 0,0 0 0,1 1 0,-1-1 0,1 1 0,-1 1 0,0-1 0,1 1 0,-1 1 0,0-1 0,-1 1 0,1 0 0,0 0 0,-1 0 0,1 1 0,-1 0 0,0 0 0,0 0 0,-1 1 0,1-1 0,-1 1 0,0 0 0,0 1 0,-1-1 0,0 1 0,5 10 0,-4-7 0,-1 0 0,0 0 0,-1 1 0,0-1 0,-1 1 0,0-1 0,0 1 0,-1 0 0,0-1 0,-1 1 0,0 0 0,0-1 0,-1 1 0,0-1 0,-1 0 0,-6 16 0,1-10 0,0-2 0,0 1 0,-2-1 0,1 0 0,-2 0 0,1-2 0,-2 1 0,1-1 0,-19 13 0,11-11 0,-1 0 0,0-1 0,-1-1 0,0-1 0,-41 13 0,37-17 0,24-5 0,0-1 0,0 0 0,0 0 0,0 0 0,0 1 0,1-1 0,-1 0 0,0 0 0,0 0 0,0 0 0,0 0 0,0-1 0,0 1 0,1 0 0,-1 0 0,0-1 0,0 1 0,0 0 0,0-1 0,1 1 0,-1-1 0,0 1 0,-1-2 0,2 1 0,1 1 0,-1-1 0,0 0 0,1 0 0,-1 0 0,1 1 0,-1-1 0,1 0 0,-1 1 0,1-1 0,-1 0 0,1 1 0,0-1 0,-1 1 0,1-1 0,0 1 0,0-1 0,-1 1 0,1-1 0,0 1 0,0 0 0,0 0 0,-1-1 0,1 1 0,1 0 0,25-10 0,-27 10 0,29-7 0,-1 1 0,1 1 0,-1 2 0,1 0 0,0 2 0,0 2 0,0 0 0,0 2 0,0 1 0,-1 1 0,1 2 0,48 18 0,-70-22 0,0 0 0,-1 1 0,0-1 0,1 1 0,-1 1 0,0-1 0,-1 1 0,1 0 0,5 8 0,-9-11 0,0 1 0,0-1 0,-1 1 0,1-1 0,-1 1 0,0 0 0,0 0 0,0-1 0,0 1 0,-1 0 0,1 0 0,-1 0 0,1 0 0,-1 0 0,0 0 0,0 0 0,0 0 0,-1 0 0,1-1 0,-1 1 0,0 0 0,1 0 0,-1 0 0,0 0 0,-1-1 0,-1 4 0,-2 2 0,-1 0 0,0 0 0,0 0 0,-1-1 0,0 0 0,-1-1 0,1 0 0,-1 0 0,0 0 0,-1-1 0,1 0 0,-1-1 0,-12 5 0,-4 0 0,0-1 0,0-1 0,-47 7 0,70-14 0,-14 3 0,-31-1 0,43-2 0,1 0 0,-1 0 0,1 0 0,-1-1 0,1 1 0,0-1 0,-1 0 0,1 0 0,0 0 0,0-1 0,0 1 0,-1-1 0,2 0 0,-1 1 0,-5-5 0,7 5 0,0-1 0,1 1 0,-1 0 0,0 0 0,1-1 0,-1 1 0,0 0 0,1-1 0,0 1 0,-1 0 0,1-1 0,0 1 0,0-1 0,0 1 0,0-1 0,0 1 0,0-1 0,0 1 0,0 0 0,0-1 0,1 1 0,-1-1 0,1 1 0,-1 0 0,1-1 0,-1 1 0,1 0 0,0 0 0,0-1 0,-1 1 0,1 0 0,1-1 0,3-4 0,0 0 0,0 1 0,1 0 0,-1 0 0,8-4 0,11-7 0,1 1 0,0 1 0,1 2 0,0 0 0,1 2 0,41-10 0,-26 11 0,0 1 0,0 3 0,74-1 0,-104 6 0,0 1 0,0 0 0,0 0 0,0 1 0,-1 1 0,1 0 0,16 6 0,-24-7 0,0 0 0,0 0 0,0 0 0,-1 1 0,1-1 0,-1 1 0,1 0 0,-1 0 0,0 0 0,0 1 0,0-1 0,-1 1 0,1-1 0,-1 1 0,0 0 0,0 0 0,0 0 0,0 0 0,-1 0 0,0 1 0,0-1 0,2 9 0,-4-1-5,1 0 0,-1 0 0,-1 0 0,0 0 0,-1 0 0,0-1 0,-1 1 0,0-1 0,-8 15 0,-2 11-1310,7-18-5511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1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24575,'0'-3'0,"0"-4"0,0-3 0,0-3 0,0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2.4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40 356 24575,'-19'-15'0,"18"14"0,0 0 0,0 1 0,0-1 0,0 0 0,0 1 0,0-1 0,1 1 0,-1-1 0,0 1 0,-1 0 0,1-1 0,0 1 0,0 0 0,0 0 0,0 0 0,0 0 0,0 0 0,-2 0 0,3 1 0,0 0 0,0 0 0,0 0 0,1 1 0,-1-1 0,0 0 0,0 0 0,1 0 0,-1 0 0,1 1 0,-1-1 0,1 0 0,0 0 0,-1 0 0,1 0 0,0 0 0,-1 0 0,2 1 0,0 0 0,16 23 0,-11-16 0,0 0 0,0 1 0,0 0 0,-1 0 0,-1 1 0,0 0 0,-1 0 0,1 0 0,3 22 0,-8-31 0,0 0 0,0 0 0,0 0 0,0 0 0,-1-1 0,1 1 0,-1 0 0,1 0 0,-1-1 0,0 1 0,0 0 0,0-1 0,0 1 0,0 0 0,-1 1 0,1-3 0,1 1 0,0-1 0,-1 1 0,1-1 0,-1 1 0,1-1 0,-1 1 0,0-1 0,1 0 0,-1 1 0,1-1 0,-1 0 0,1 1 0,-1-1 0,0 0 0,1 0 0,-1 0 0,0 0 0,1 0 0,-1 1 0,0-1 0,1 0 0,-1 0 0,0-1 0,1 1 0,-1 0 0,0 0 0,1 0 0,-1 0 0,0 0 0,1-1 0,-1 1 0,1 0 0,-1-1 0,0 1 0,1 0 0,-1-1 0,1 1 0,-1-1 0,1 1 0,-1-1 0,1 1 0,-1-2 0,0 1 0,1 0 0,-1-1 0,0 1 0,1-1 0,0 1 0,-1-1 0,1 0 0,0 1 0,0-1 0,0 1 0,0-1 0,0 0 0,0 1 0,0-1 0,0 1 0,1-1 0,-1 1 0,1-1 0,-1 1 0,1-1 0,0 1 0,-1-1 0,1 1 0,0 0 0,0-1 0,2-1 0,27-34 0,53-40 0,-74 69 0,1 1 0,0 0 0,0 1 0,1 0 0,0 1 0,0 0 0,15-4 0,-24 8 0,0 1 0,-1-1 0,1 1 0,0 0 0,0-1 0,-1 1 0,1 0 0,0 0 0,0 0 0,0 1 0,-1-1 0,1 0 0,0 1 0,-1-1 0,1 1 0,0-1 0,-1 1 0,1 0 0,-1 0 0,1 0 0,-1 0 0,1 0 0,-1 0 0,1 0 0,-1 0 0,0 0 0,0 1 0,0-1 0,0 0 0,0 1 0,0-1 0,0 1 0,0 0 0,0-1 0,0 3 0,2 7 0,0-1 0,0 1 0,-2 0 0,2 19 0,0-5 0,-3-19 0,1 0 0,0 0 0,1-1 0,0 1 0,-1 0 0,2-1 0,-1 0 0,4 6 0,-4-8 0,0 0 0,0-1 0,0 0 0,1 1 0,-1-1 0,1 0 0,-1 0 0,1 0 0,0-1 0,0 1 0,0-1 0,0 1 0,0-1 0,0 0 0,0 0 0,4 0 0,6 2 0,1-2 0,0 1 0,0-2 0,0 0 0,0-1 0,0 0 0,23-5 0,-15 0 0,1 0 0,-1-2 0,38-17 0,-54 21 0,0 1 0,-1-1 0,1 1 0,-1-2 0,0 1 0,0 0 0,0-1 0,-1 0 0,1 0 0,6-11 0,-10 13 0,1 1 0,-1 0 0,0 0 0,0-1 0,0 1 0,-1-1 0,1 1 0,0-1 0,-1 1 0,0-1 0,0 1 0,1-1 0,-1 0 0,-1 1 0,1-1 0,0 1 0,-1-1 0,1 1 0,-1-1 0,0 1 0,0-1 0,0 1 0,0 0 0,0-1 0,0 1 0,-1 0 0,1 0 0,-1 0 0,1 0 0,-5-4 0,0 2 0,1 0 0,-2 0 0,1 0 0,0 1 0,-1 0 0,1 0 0,-1 0 0,0 1 0,0 0 0,0 1 0,0-1 0,0 1 0,-12 0 0,6 1 0,0 0 0,0 0 0,0 2 0,0-1 0,0 2 0,-20 5 0,28-6 0,0 0 0,0 1 0,1-1 0,-1 1 0,1 0 0,0 0 0,-1 0 0,2 1 0,-1-1 0,0 1 0,1 0 0,-1 0 0,-4 8 0,7-10 0,0 0 0,0 0 0,0 1 0,0-1 0,0 0 0,0 1 0,0-1 0,1 1 0,0-1 0,-1 1 0,1-1 0,0 1 0,0 0 0,0-1 0,0 1 0,1-1 0,-1 1 0,1-1 0,0 1 0,-1-1 0,1 0 0,0 1 0,0-1 0,1 0 0,-1 0 0,0 1 0,1-1 0,-1 0 0,3 2 0,2 1 0,0 1 0,0-2 0,1 1 0,0-1 0,0 0 0,0 0 0,0 0 0,0-1 0,1 0 0,-1-1 0,1 0 0,0 0 0,0-1 0,-1 1 0,1-2 0,0 1 0,0-1 0,0-1 0,0 1 0,0-1 0,12-3 0,-13 2 0,1 1 0,0-2 0,-1 1 0,1-1 0,-1 0 0,0-1 0,0 0 0,0 0 0,-1 0 0,1-1 0,-1 0 0,0 0 0,-1-1 0,1 1 0,-1-1 0,0 0 0,0-1 0,-1 1 0,0-1 0,0 0 0,5-12 0,-6 7 0,-1 0 0,0 0 0,0 0 0,-1 0 0,-1 0 0,0 0 0,-1-1 0,0 1 0,-1 0 0,-5-19 0,-3-4 0,-2 0 0,-18-40 0,27 68 0,-1-3 0,-1 0 0,1 1 0,-1-1 0,-1 1 0,0 1 0,-13-16 0,19 23 0,0 1 0,0 0 0,0-1 0,-1 1 0,1 0 0,0-1 0,0 1 0,-1 0 0,1 0 0,0-1 0,0 1 0,-1 0 0,1 0 0,0-1 0,-1 1 0,1 0 0,0 0 0,-1 0 0,1 0 0,-1-1 0,1 1 0,0 0 0,-1 0 0,1 0 0,0 0 0,-1 0 0,1 0 0,-1 0 0,1 0 0,0 0 0,-1 0 0,1 0 0,-1 1 0,1-1 0,0 0 0,-1 0 0,1 0 0,0 0 0,-1 1 0,1-1 0,0 0 0,-1 0 0,1 0 0,0 1 0,0-1 0,-1 0 0,1 1 0,0-1 0,0 0 0,-1 1 0,1-1 0,0 0 0,0 1 0,0-1 0,0 0 0,0 1 0,-1 0 0,-1 24 0,9 26 0,2-1 0,22 72 0,-15-64 0,-7-23 47,71 232-1459,-65-231-5414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2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53 124 24575,'0'-3'0,"-3"-4"0,-3-1 0,-5 5 0,1 4 0,1 6 0,2 5 0,3 5 0,2 3 0,4 4 0,2 1 0,3-1 0,0-1 0,2-6 0,0-5-8191</inkml:trace>
  <inkml:trace contextRef="#ctx0" brushRef="#br0" timeOffset="1">122 55 24575,'0'-6'0,"0"-4"0,0-4 0,-3 0 0,-1 3-8191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3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24575,'8'1'0,"-1"-1"0,1 1 0,-1 1 0,0-1 0,1 1 0,-1 1 0,0-1 0,0 1 0,0 0 0,-1 1 0,12 7 0,1 3 0,-1 1 0,23 24 0,-38-36 0,0 0 0,0 0 0,0-1 0,0 1 0,0-1 0,0 0 0,1 0 0,-1 0 0,1-1 0,-1 1 0,1-1 0,0 0 0,-1 0 0,1 0 0,0 0 0,0-1 0,7 1 0,-2-2 0,1-1 0,-1 0 0,0 0 0,0-1 0,0 0 0,11-5 0,17-6 0,-26 11 0,0-1 0,-1 0 0,1-1 0,-1 0 0,19-12 0,-27 15 0,-1 0 0,1 1 0,-1-1 0,1 0 0,-1 0 0,0 0 0,1 0 0,-1 0 0,0 0 0,0 0 0,-1 0 0,1 0 0,0 0 0,-1-1 0,1 1 0,-1 0 0,0 0 0,0-1 0,0 1 0,0 0 0,0-1 0,0 1 0,0 0 0,-1 0 0,1-1 0,-1 1 0,0 0 0,0 0 0,0 0 0,-2-4 0,-1-1 0,0 0 0,0 0 0,-1 1 0,0-1 0,-1 1 0,1 0 0,-12-9 0,15 14 0,0 0 0,0 0 0,1 0 0,-1 0 0,0 1 0,0-1 0,0 0 0,0 1 0,0 0 0,0-1 0,0 1 0,0 0 0,0 0 0,0 0 0,0 0 0,0 0 0,0 1 0,0-1 0,0 1 0,0-1 0,0 1 0,0 0 0,1-1 0,-1 1 0,0 0 0,0 0 0,1 0 0,-1 1 0,1-1 0,-1 0 0,-2 3 0,-1 1 0,-1 1 0,1 0 0,0-1 0,1 2 0,-1-1 0,1 0 0,-4 10 0,4-5 0,1 0 0,0 0 0,0 0 0,1 0 0,0 0 0,1 1 0,1-1 0,0 1 0,0-1 0,1 0 0,1 1 0,0-1 0,4 16 0,8 16 0,1 1 0,21 41 0,-21-52 0,47 99 0,10 22 0,-57-117 0,-1 1 0,9 46 0,-21-77 0,-1 1 0,0-1 0,0 1 0,-1-1 0,0 1 0,0 0 0,-1-1 0,-2 10 0,3-15 0,-1 0 0,0 0 0,1-1 0,-1 1 0,0 0 0,1-1 0,-1 1 0,0-1 0,0 1 0,-1-1 0,1 0 0,0 1 0,0-1 0,-1 0 0,1 0 0,-3 2 0,2-3 0,1 1 0,-1 0 0,0-1 0,0 1 0,0-1 0,0 0 0,0 0 0,0 0 0,0 0 0,0 0 0,0 0 0,0-1 0,0 1 0,0 0 0,0-1 0,0 0 0,0 1 0,-2-2 0,-4-3 0,0 1 0,0-1 0,1 0 0,-1 0 0,1-1 0,0 0 0,1-1 0,0 1 0,0-1 0,0 0 0,1-1 0,0 1 0,0-1 0,-5-12 0,2 2 0,1 1 0,1-1 0,1 0 0,0 0 0,2 0 0,-3-21 0,5 12 0,0 0 0,2 0 0,1 0 0,1 1 0,1-1 0,2 1 0,12-39 0,-11 46 0,1 0 0,0 0 0,1 0 0,1 1 0,1 1 0,0 0 0,2 0 0,-1 1 0,2 1 0,21-19 0,-29 28 0,1 1 0,-1 1 0,1-1 0,1 1 0,-1 0 0,0 1 0,1 0 0,0 0 0,0 1 0,0 0 0,13-2 0,-16 3 0,0 1 0,0 0 0,0 0 0,0 1 0,0 0 0,0-1 0,0 2 0,-1-1 0,1 0 0,0 1 0,-1 0 0,1 0 0,-1 0 0,0 1 0,0 0 0,0 0 0,0 0 0,0 0 0,0 0 0,4 6 0,-3-2-105,0 0 0,0 0 0,-1 1 0,0 0 0,0-1 0,-1 1 0,0 0 0,0 1 0,-1-1 0,0 1 0,-1-1 0,1 16 0,-1 14-6721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5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1 133 24575,'0'-132'0,"33"516"0,-17-260-139,86 951-558,-94-964 697,41 352 0,-47-453 0,15 68 0,-14-71 0,-1 1 0,1 0 0,1-1 0,0 1 0,0-1 0,0 0 0,7 9 0,-10-15 22,1 0 1,-1 1-1,0-1 0,0 0 1,0 1-1,1-1 1,-1 0-1,0 0 0,1 0 1,-1 0-1,1-1 0,0 1 1,-1 0-1,1-1 0,0 1 1,-1-1-1,1 1 0,0-1 1,-1 0-1,1 1 0,0-1 1,0 0-1,-1 0 0,1 0 1,0-1-1,0 1 0,-1 0 1,1-1-1,0 1 0,-1-1 1,1 0-1,0 1 0,2-3 1,1 0-167,-1-1 1,1 0 0,0 0 0,-1 0 0,0-1-1,0 1 1,0-1 0,4-7 0,13-25-6683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7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262 132 24575,'1'0'0,"-1"0"0,1-1 0,0 1 0,0-1 0,-1 1 0,1 0 0,0-1 0,0 1 0,-1-1 0,1 0 0,-1 1 0,1-1 0,0 1 0,-1-1 0,1 0 0,-1 1 0,0-1 0,1 0 0,-1 0 0,1 1 0,-1-1 0,0 0 0,0 0 0,1 0 0,-1 0 0,0 1 0,0-1 0,0 0 0,0 0 0,0-1 0,0-27 0,-1 25 0,0-1 0,0 0 0,-1 0 0,1 0 0,-1 1 0,0-1 0,0 1 0,-1-1 0,1 1 0,-1 0 0,0 0 0,-6-7 0,7 9 0,0 1 0,0-1 0,0 1 0,0-1 0,0 1 0,0 0 0,-1 0 0,1 0 0,-1 0 0,1 0 0,0 0 0,-1 1 0,0-1 0,1 1 0,-1-1 0,1 1 0,-1 0 0,1 0 0,-1 0 0,1 1 0,-1-1 0,0 1 0,1-1 0,-1 1 0,1 0 0,-3 1 0,-3 2 0,0-1 0,1 2 0,0-1 0,0 1 0,0 0 0,0 0 0,1 1 0,0-1 0,0 2 0,1-1 0,-6 8 0,9-11 0,-1 1 0,1 0 0,0 0 0,0 0 0,1 0 0,-1 1 0,1-1 0,0 0 0,0 0 0,0 1 0,1-1 0,-1 1 0,1-1 0,0 1 0,1-1 0,-1 1 0,1-1 0,-1 0 0,1 1 0,1-1 0,-1 0 0,4 7 0,-1-3 0,0 0 0,1-1 0,1 1 0,-1-1 0,1 0 0,0-1 0,11 10 0,5 1 0,27 16 0,-30-21 0,0 1 0,23 21 0,-41-33 0,1 1 0,-1-1 0,1 0 0,-1 1 0,0-1 0,0 1 0,0-1 0,0 1 0,0-1 0,0 1 0,0 0 0,-1 0 0,1-1 0,-1 1 0,1 0 0,-1 0 0,1 3 0,-1-4 0,-1 0 0,1 1 0,0-1 0,-1 0 0,1 1 0,-1-1 0,1 0 0,-1 0 0,0 0 0,1 1 0,-1-1 0,0 0 0,0 0 0,0 0 0,0 0 0,0 0 0,0 0 0,-2 1 0,-3 1 0,0 1 0,0-1 0,0 0 0,-1-1 0,0 0 0,1 0 0,-15 2 0,-2-1-195,0-1 0,0-1 0,0-1 0,0-1 0,-1-1 0,-33-7 0,28 2-6631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5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88 24575,'-36'-18'0,"13"5"0,-42-15 0,59 26 0,-1 0 0,0 0 0,-1 0 0,1 1 0,0 0 0,0 1 0,-1-1 0,1 2 0,0-1 0,-13 3 0,12 1 0,13 1 0,19 4 0,28 0 0,103 6 0,-111-13 0,918 30-4318,-663-27 3035,484 9-1699,1049-7 2731,-1775-7-61,334-6-830,-11-23 1665,-366 27-337,3 1 170,0-1-1,0-1 0,0-1 0,0 0 1,28-12-1,-44 15-250,0 1 1,0 0-1,0-1 1,0 1-1,0-1 1,0 1-1,0-1 1,-1 1-1,1-1 1,0 0-1,-1 0 1,1 1-1,0-1 1,-1 0-1,1 0 0,-1 0 1,1 1-1,-1-1 1,1 0-1,0-2 1,-1 2-50,-1 1 1,1-1 0,0 0-1,0 1 1,0-1 0,-1 0-1,1 1 1,0-1 0,-1 1-1,1-1 1,-1 0 0,1 1-1,0-1 1,-1 1 0,1-1-1,-1 1 1,1-1 0,-1 1-1,0 0 1,1-1 0,-2 0-1,-3-1 276,-1-1 0,0 1-1,1 0 1,-1 0 0,-6-1 0,-21-3-206,-1 2 0,1 1 0,-1 2 0,-42 4 0,33 1-6952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6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40 24575,'-4'0'0,"0"0"0,0-1 0,0 1 0,0-1 0,0 0 0,0-1 0,0 1 0,0 0 0,1-1 0,-1 0 0,0 0 0,1 0 0,-5-5 0,-23-10 0,54 39 0,0-4 0,1-2 0,1-1 0,0-1 0,28 10 0,111 37 0,-82-33 0,-79-27 0,0 0 0,0 0 0,0 0 0,0 1 0,0-1 0,-1 1 0,1 0 0,3 2 0,-6-4 0,0 1 0,1-1 0,-1 0 0,0 1 0,0-1 0,0 0 0,1 1 0,-1-1 0,0 1 0,0-1 0,0 0 0,0 1 0,0-1 0,0 1 0,0-1 0,0 0 0,0 1 0,0-1 0,0 1 0,0-1 0,0 0 0,0 1 0,0-1 0,0 1 0,-13 12 0,-51 24 0,34-21 0,2 2 0,-33 24 0,53-35 0,0 0 0,0 1 0,1 0 0,0 0 0,0 0 0,1 1 0,0 0 0,1 0 0,0 1 0,0 0 0,-3 11 0,-3 10-1365,8-19-5461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6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76 24575,'-13'-12'0,"-1"0"0,0 1 0,-1 1 0,-29-17 0,43 26 0,0 1 0,0-1 0,0 1 0,0 0 0,1-1 0,-1 1 0,0 0 0,0 0 0,0 0 0,0-1 0,0 1 0,0 0 0,0 0 0,0 0 0,0 0 0,1 1 0,-1-1 0,0 0 0,0 0 0,-1 1 0,1-1 0,1 1 0,-1 0 0,1-1 0,-1 1 0,1-1 0,0 1 0,-1-1 0,1 1 0,0 0 0,-1-1 0,1 1 0,0 0 0,0 0 0,-1-1 0,1 1 0,0 0 0,0-1 0,0 1 0,0 1 0,1 6 0,0 0 0,0 0 0,1 0 0,2 7 0,0-3 0,26 113 0,41 200 0,-10 259-1365,-58-515-5461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22 132 24575,'0'-1'0,"-1"-1"0,1 1 0,-1 0 0,0-1 0,1 1 0,-1 0 0,0 0 0,0-1 0,0 1 0,-2-2 0,-8-12 0,11 15 0,0-1 0,0 1 0,0 0 0,0-1 0,0 1 0,0 0 0,0-1 0,0 1 0,0 0 0,0-1 0,0 1 0,0-1 0,0 1 0,0 0 0,0-1 0,0 1 0,0 0 0,0-1 0,0 1 0,0 0 0,1-1 0,-1 1 0,0 0 0,0-1 0,0 1 0,1 0 0,-1-1 0,0 1 0,0 0 0,1 0 0,-1 0 0,0-1 0,0 1 0,1 0 0,-1 0 0,0 0 0,1-1 0,0 1 0,6-2 0,1 0 0,-1 0 0,1 0 0,0 1 0,0 0 0,0 1 0,0 0 0,10 1 0,8-1 0,519 5-1546,-263 1 994,25-3-42,1010 4-5204,661-10 4344,-1642 0-98,-53-4 1154,110-17 681,-372 22-77,57-10 719,-71 11-824,0-1 1,0-1 0,1 1 0,-2-1-1,1 0 1,0-1 0,8-5-1,-13 7 46,0 1 0,0-1 0,0 0 0,0 0 0,0 0 1,-1 0-1,1 0 0,-1-1 0,2-2 0,-3 5-142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7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6 296 24575,'0'0'0,"0"0"0,0 0 0,0 0 0,-1 0 0,1 0 0,0 0 0,0 0 0,0 0 0,0 0 0,-1 0 0,1 0 0,0 0 0,0 0 0,0 0 0,-1 0 0,1 0 0,0 0 0,0 0 0,0 0 0,0 0 0,-1 0 0,1 0 0,0 0 0,0 0 0,0 0 0,0-1 0,0 1 0,-1 0 0,1 0 0,0 0 0,0 0 0,0 0 0,0 0 0,0-1 0,0 1 0,0 0 0,-1 0 0,1 0 0,0 0 0,0 0 0,0-1 0,0 1 0,0 0 0,0 0 0,0 0 0,0 0 0,0-1 0,0 1 0,0 0 0,0 0 0,0 0 0,0 0 0,0-1 0,0 1 0,0 0 0,0 0 0,0 0 0,1-1 0,8-6 0,3 3 0,-1 0 0,1 2 0,0-1 0,1 2 0,-1 0 0,16 0 0,3-1 0,855-27-3507,-600 24 2373,-158 2 514,2905-86-6107,-3004 88 6679,1171-73 1414,-1182 72-1266,11-1 719,-1 0-1,1-2 0,33-10 0,-61 15-749,0 0 0,1-1 0,-1 1-1,0-1 1,0 1 0,0-1-1,0 1 1,0-1 0,0 1 0,0-1-1,0 0 1,0 0 0,0 0-1,0 1 1,0-1 0,1-1 0,-3 1 7,1 0 1,0 1-1,0-1 1,-1 1 0,1-1-1,0 1 1,-1-1-1,1 1 1,0-1 0,-1 1-1,1-1 1,-1 1-1,1 0 1,-1-1 0,1 1-1,-1 0 1,1-1 0,-1 1-1,1 0 1,-1 0-1,1-1 1,-1 1 0,0 0-1,1 0 1,-1 0-1,1 0 1,-1 0 0,-1 0-1,-28-6 786,0 2 1,-1 2-1,-60 1 0,46 2-557,-5-2-148,23-1-158,0 2 0,1 1 0,-39 6 0,64-7 1,0 1 0,0-1 0,0 0 0,0 0 0,0 1 0,0-1 0,0 0 0,1 1 0,-1-1 0,0 1 0,0-1 0,0 1 0,0-1 0,0 1 0,1 0 0,-1-1 0,0 1 0,1 0 0,-2 1 0,2-1 0,0 0 0,0-1 0,0 1 0,0 0 0,0 0 0,0-1 0,0 1 0,0 0 0,0-1 0,0 1 0,0 0 0,1-1 0,-1 1 0,0 0 0,0-1 0,1 1 0,-1 0 0,1-1 0,-1 1 0,0-1 0,2 2 0,4 4 0,0-1 0,0 1 0,14 8 0,-7-5 0,-3 1 0,0-1 0,0 2 0,-1-1 0,-1 2 0,0-1 0,0 1 0,-1 0 0,-1 0 0,0 1 0,5 16 0,4 19 0,14 75 0,-21-85 0,9 43 0,200 831 0,-172-742 0,-45-170 0,0 0 0,0 1 0,0-1 0,-1 0 0,1 0 0,0 0 0,0 0 0,0 0 0,-1 0 0,1 0 0,0 1 0,0-1 0,0 0 0,-1 0 0,1 0 0,0 0 0,0 0 0,-1 0 0,1 0 0,0 0 0,0 0 0,-1 0 0,1 0 0,0 0 0,0 0 0,0-1 0,-1 1 0,1 0 0,0 0 0,0 0 0,0 0 0,-1 0 0,1 0 0,0 0 0,0-1 0,0 1 0,-1 0 0,1 0 0,0-1 0,-22-8 0,-19-8 0,-1 9 0,-1 1 0,0 3 0,-75 1 0,80 3 0,-72-1-1365,5 1-5461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20 24575,'-3'-3'0,"0"1"0,0 0 0,-1 0 0,1 1 0,0-1 0,-1 0 0,1 1 0,-1 0 0,1 0 0,-6-1 0,8 2 0,1 0 0,0 0 0,0 0 0,0 0 0,0 0 0,0 0 0,-1 1 0,1-1 0,0 0 0,0 0 0,0 0 0,0 0 0,0 0 0,0 0 0,-1 1 0,1-1 0,0 0 0,0 0 0,0 0 0,0 0 0,0 1 0,0-1 0,0 0 0,0 0 0,0 0 0,0 0 0,0 1 0,0-1 0,0 0 0,0 0 0,0 0 0,0 1 0,0-1 0,0 0 0,0 0 0,0 0 0,0 0 0,0 1 0,0-1 0,1 0 0,-1 0 0,0 0 0,0 0 0,0 0 0,0 1 0,0-1 0,6 12 0,-5-8 0,22 54 0,-2 1 0,-3 1 0,-3 1 0,9 75 0,-12-69-1365,-8-42-5461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63 382 24575,'-3'-8'0,"-4"-16"0,-3-11 0,-1-9 0,0-3 0,1 2 0,2 1 0,5 6 0,7 7 0,8 5 0,10 8 0,8 6 0,7 5 0,7 4 0,6 3 0,2 1 0,-9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9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4 311 24575,'0'0'0,"0"0"0,0 0 0,-1 0 0,1 1 0,0-1 0,0 0 0,-1 1 0,1-1 0,0 0 0,0 0 0,-1 1 0,1-1 0,0 0 0,0 1 0,0-1 0,0 1 0,0-1 0,0 0 0,0 1 0,0-1 0,0 0 0,0 1 0,0-1 0,0 0 0,0 1 0,0-1 0,0 1 0,0-1 0,0 0 0,0 1 0,0-1 0,0 0 0,1 1 0,12 7 0,20-3 0,9-9 0,0-1 0,-1-3 0,55-16 0,-43 10 0,239-68 0,-286 80 0,-2 1 0,1-1 0,0 1 0,1 0 0,-1 0 0,7 0 0,-11 1 0,0 0 0,0 0 0,0 0 0,0 1 0,0-1 0,1 0 0,-1 1 0,0-1 0,0 0 0,0 1 0,0-1 0,0 1 0,0 0 0,0-1 0,-1 1 0,1 0 0,0 0 0,0-1 0,0 1 0,-1 0 0,1 0 0,0 0 0,-1 0 0,1 0 0,-1 0 0,1 0 0,-1 0 0,1 0 0,-1 1 0,11 37 0,5 48 0,2 5 0,-2-27 203,23 102-1771,-34-137-5258</inkml:trace>
  <inkml:trace contextRef="#ctx0" brushRef="#br0" timeOffset="1">738 106 24575,'-3'-9'0,"-4"-8"0,-3-5 0,-1-1 0,0 3 0,3 8 0,7 9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39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68 24575,'-2'-2'0,"0"1"0,-1-1 0,1 0 0,0 1 0,-1 0 0,1-1 0,0 1 0,-1 0 0,0 0 0,1 1 0,-1-1 0,0 0 0,1 1 0,-1 0 0,0 0 0,0-1 0,1 1 0,-1 1 0,0-1 0,1 0 0,-1 1 0,0-1 0,1 1 0,-1 0 0,-2 1 0,0 0 0,0 1 0,0-1 0,0 1 0,1 0 0,-1 0 0,1 1 0,0-1 0,0 1 0,0 0 0,1 0 0,-6 7 0,6-6 0,0 1 0,-1 0 0,2 0 0,-1 0 0,1 1 0,0-1 0,0 0 0,1 1 0,0-1 0,0 1 0,1-1 0,-1 1 0,1 0 0,2 10 0,-1-13 0,-1 0 0,1 0 0,0 0 0,1-1 0,-1 1 0,1 0 0,0 0 0,0-1 0,0 1 0,0-1 0,0 0 0,1 1 0,0-1 0,-1 0 0,1-1 0,0 1 0,1 0 0,-1-1 0,0 0 0,1 0 0,-1 0 0,1 0 0,0 0 0,6 1 0,-1 0 0,0-2 0,-1 1 0,1-1 0,0-1 0,0 0 0,-1 0 0,1 0 0,11-3 0,-16 3 0,0-1 0,0 0 0,0 0 0,-1 0 0,1 0 0,-1-1 0,1 1 0,-1-1 0,1 0 0,-1 0 0,0 0 0,0 0 0,0-1 0,0 1 0,0-1 0,-1 0 0,1 0 0,-1 0 0,1 0 0,-1 0 0,2-5 0,-3 6 0,-1-1 0,0 1 0,1-1 0,-1 1 0,0 0 0,0-1 0,0 1 0,0-1 0,-1 1 0,1-1 0,-1 1 0,1 0 0,-1-1 0,0 1 0,0 0 0,0-1 0,0 1 0,0 0 0,-1 0 0,1 0 0,-1 0 0,-1-2 0,-7-6 0,1 0 0,-20-15 0,17 14 0,-8-5 0,14 11 0,-1 1 0,1-1 0,1-1 0,-1 1 0,1-1 0,0 0 0,0 0 0,-6-10 0,11 15 0,-1 0 0,1 0 0,0 0 0,0 0 0,0 0 0,-1 0 0,1-1 0,0 1 0,0 0 0,0 0 0,1 0 0,-1 0 0,0 0 0,0 0 0,1 0 0,-1 0 0,0 0 0,1 0 0,-1 0 0,1 0 0,-1 0 0,1 1 0,-1-1 0,1 0 0,0 0 0,0 0 0,-1 1 0,1-1 0,0 0 0,0 1 0,0-1 0,0 1 0,-1-1 0,1 1 0,0-1 0,0 1 0,0-1 0,2 1 0,4-3 0,1 1 0,0-1 0,15-1 0,-19 3 0,19-2 0,0 0 0,0 2 0,0 0 0,0 2 0,0 0 0,0 2 0,0 0 0,0 2 0,-1 0 0,25 10 0,-36-11 0,-1 0 0,0 1 0,0 0 0,0 1 0,-1 0 0,0 1 0,0-1 0,0 2 0,-1-1 0,0 1 0,-1 0 0,0 1 0,0 0 0,0 0 0,-1 1 0,-1-1 0,0 1 0,0 0 0,-1 1 0,0-1 0,-1 1 0,4 21 0,-7-29 0,1 0 0,-1 1 0,0-1 0,0 1 0,-1-1 0,1 1 0,-1-1 0,1 1 0,-1-1 0,0 0 0,-3 6 0,4-8 0,-1 0 0,0 1 0,0-1 0,0 0 0,0 0 0,1 1 0,-1-1 0,-1 0 0,1 0 0,0 0 0,0 0 0,0 0 0,-1-1 0,1 1 0,0 0 0,-1 0 0,1-1 0,0 1 0,-1-1 0,1 1 0,-1-1 0,1 0 0,-1 0 0,1 1 0,-1-1 0,1 0 0,-1 0 0,-2-1 0,3 1 0,0 0 0,0 0 0,0-1 0,0 1 0,0 0 0,0-1 0,1 1 0,-1-1 0,0 1 0,0-1 0,0 0 0,0 1 0,0-1 0,1 0 0,-1 1 0,0-1 0,1 0 0,-1 0 0,1 0 0,-1 1 0,0-1 0,1 0 0,0 0 0,-1 0 0,1 0 0,0 0 0,-1 0 0,1 0 0,0 0 0,0 0 0,0 0 0,0 0 0,0 0 0,0 0 0,0 0 0,0 0 0,0 0 0,1 0 0,0-2 0,0-2 0,0 0 0,1 0 0,-1 0 0,2 0 0,-1 0 0,4-7 0,2 2 0,0 0 0,1 0 0,0 1 0,0 1 0,1-1 0,0 1 0,21-12 0,-22 14 0,1 1 0,0 0 0,0 1 0,0 0 0,0 1 0,1 0 0,0 0 0,-1 1 0,18-1 0,-23 3 10,-1 0 0,0 0 0,1 1 0,-1-1 0,0 1 0,0 0 1,1 0-1,-1 1 0,0-1 0,0 1 0,0 0 0,-1 0 0,1 0 0,0 1 0,-1-1 0,5 5 0,-3-2 7,-1 0 0,0 1 0,0-1 0,0 1 0,-1 0 0,0 0 0,0 0 0,0 0 1,3 11-1,-2 0-231,-1 0 1,0 0 0,-2 0-1,0 0 1,0 0 0,-2 1-1,-3 25 1,0-20-6613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11 131 24575,'0'-8'0,"0"-10"0,-3-6 0,-1-3 0,1 1 0,3 7 0,4 11 0,2 8 0,6 11 0,1 3-8191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8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24575,'3'0'0,"4"0"0,4 0 0,2-3 0,3 0 0,4-4 0,4 0 0,4 1 0,3-1 0,2 0 0,-1 2 0,-7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217 516 24575,'0'-1'0,"0"0"0,0 0 0,0-1 0,0 1 0,0 0 0,0-1 0,-1 1 0,1 0 0,-1 0 0,1-1 0,-1 1 0,1 0 0,-1 0 0,0-1 0,0 1 0,1 1 0,-1-1 0,1 1 0,0 0 0,-1-1 0,1 1 0,-1 0 0,1-1 0,-1 1 0,0 0 0,1 0 0,-1 0 0,1-1 0,-1 1 0,1 0 0,-1 0 0,0 0 0,1 0 0,-1 0 0,1 0 0,-1 0 0,0 0 0,-1 1 0,0 0 0,0-1 0,0 1 0,0 0 0,1 0 0,-1 0 0,0 0 0,1 0 0,-1 1 0,1-1 0,-1 0 0,1 1 0,-1-1 0,1 1 0,0 0 0,-2 2 0,-17 36 0,-20 51 0,-6 14 0,40-91 0,-14 24 0,20-36 0,-1-1 0,0 1 0,0-1 0,0 1 0,0-1 0,-1 0 0,1 0 0,0 1 0,-1-1 0,1 0 0,0 0 0,-1 0 0,1 0 0,-1 0 0,0-1 0,1 1 0,-4 1 0,4-3 0,1 1 0,-1 0 0,1 0 0,-1 0 0,1 0 0,-1 0 0,1-1 0,-1 1 0,1 0 0,-1 0 0,1-1 0,-1 1 0,1 0 0,0-1 0,-1 1 0,1 0 0,0-1 0,-1 1 0,1-1 0,0 1 0,-1-1 0,1 1 0,0-1 0,0 1 0,0-1 0,-1 1 0,1-1 0,0 1 0,0-1 0,0 1 0,0-1 0,0 1 0,0-1 0,0 1 0,0-1 0,0 1 0,0-1 0,0 0 0,3-26 0,-2 24 0,21-133 0,6 2 0,45-132 0,-27 150 0,-40 101 0,2 1 0,0 0 0,0 0 0,2 1 0,16-19 0,-24 30 0,0 0 0,0 0 0,0 0 0,0 0 0,0 0 0,0 1 0,1-1 0,-1 1 0,0-1 0,1 1 0,-1 0 0,1 0 0,0 0 0,-1 1 0,1-1 0,0 1 0,0-1 0,-1 1 0,1 0 0,0 0 0,0 0 0,-1 0 0,5 1 0,-3 1 0,0 0 0,1 0 0,-1 0 0,0 0 0,0 1 0,0-1 0,0 1 0,-1 0 0,1 1 0,-1-1 0,1 1 0,-1-1 0,2 5 0,14 19 0,-1 1 0,-2 1 0,22 52 0,28 99 0,-59-159 0,51 157-1365,-35-103-5461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0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93 581 24575,'-13'-13'0,"-3"-3"0,-18-22 0,30 34 0,1-1 0,0 0 0,0 0 0,0 0 0,0 0 0,1 0 0,0-1 0,0 1 0,0-1 0,0-6 0,2 10 0,0 0 0,0 0 0,0 0 0,0 0 0,0 1 0,1-1 0,-1 0 0,1 0 0,0 0 0,-1 1 0,1-1 0,0 0 0,0 1 0,0-1 0,0 0 0,1 1 0,-1-1 0,0 1 0,0 0 0,1-1 0,-1 1 0,1 0 0,-1 0 0,4-2 0,4-1 0,0-1 0,0 1 0,14-4 0,49-12 0,2 4 0,112-11 0,-88 15 0,-83 9 0,0 0 0,0-1 0,21-8 0,-35 11 0,0 1 0,0 0 0,0-1 0,0 1 0,0 0 0,0 0 0,0 0 0,0 0 0,0 0 0,1 0 0,-1 0 0,0 0 0,0 0 0,0 0 0,0 1 0,0-1 0,0 0 0,0 1 0,0-1 0,0 1 0,0-1 0,0 1 0,0-1 0,0 1 0,-1 0 0,1-1 0,0 1 0,0 0 0,-1 0 0,1 0 0,0 0 0,-1 0 0,1-1 0,-1 1 0,1 0 0,-1 0 0,0 0 0,1 2 0,2 5 0,-1 0 0,0 1 0,0-1 0,1 10 0,-1-1 0,12 51 0,-3 2 0,2 96 0,-13-155 0,0-1 0,-1 0 0,-3 14 0,4-21 0,-1 0 0,0 1 0,0-1 0,0 0 0,0 0 0,-1-1 0,1 1 0,-1 0 0,0 0 0,0-1 0,0 1 0,0-1 0,0 1 0,-4 2 0,5-5 0,0 1 0,1-1 0,-1 1 0,0-1 0,0 1 0,0-1 0,0 0 0,0 0 0,0 1 0,0-1 0,0 0 0,0 0 0,0 0 0,0 0 0,0 0 0,0 0 0,0 0 0,0-1 0,0 1 0,0 0 0,0 0 0,1-1 0,-1 1 0,0-1 0,0 1 0,0-1 0,0 1 0,0-1 0,1 1 0,-1-1 0,0 0 0,1 1 0,-1-1 0,0 0 0,1 0 0,-2-1 0,-1-3 0,-1 0 0,1 0 0,0 0 0,-3-10 0,-2-6 0,2 0 0,0-1 0,1 1 0,1-1 0,-1-31 0,5-112 0,13 1 0,-8 130 0,1 1 0,19-60 0,-22 86 0,-1 1 0,1-1 0,1 1 0,-1-1 0,1 1 0,0 0 0,0 0 0,1 1 0,10-11 0,-13 15 0,0-1 0,1 0 0,-1 1 0,1-1 0,-1 1 0,1 0 0,-1 0 0,1 0 0,0 0 0,0 0 0,0 1 0,-1-1 0,1 1 0,0-1 0,0 1 0,0 0 0,0 1 0,0-1 0,-1 0 0,1 1 0,0-1 0,0 1 0,0 0 0,-1 0 0,1 0 0,0 0 0,2 3 0,4 1 0,-1 0 0,0 1 0,0 1 0,0-1 0,-1 1 0,0 0 0,0 1 0,-1 0 0,0 0 0,-1 0 0,1 1 0,-2-1 0,1 1 0,-1 1 0,0-1 0,-1 1 0,3 15 0,-3-15 0,-2 0 0,1 1 0,-1 0 0,-1-1 0,0 1 0,-1-1 0,0 1 0,0 0 0,-1-1 0,0 0 0,-1 1 0,0-1 0,-1 0 0,0-1 0,-1 1 0,-8 13 0,5-13 38,0 0 0,0-1 0,-1 0 0,0 0 0,0-1 0,-1 0 0,0-1 0,-14 8 0,2-4-465,0 0 0,0-2 1,-28 8-1,-8 0-6399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1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0 291 24575,'7'-1'0,"0"1"0,-1 1 0,1-1 0,-1 1 0,1 0 0,11 4 0,-15-4 0,-1 1 0,1-1 0,-1 1 0,0-1 0,0 1 0,0 0 0,0 0 0,0 0 0,0 0 0,0 0 0,0 0 0,-1 0 0,1 0 0,-1 1 0,0-1 0,0 1 0,0-1 0,0 1 0,1 4 0,3 19 0,-1 1 0,-1 0 0,-1 0 0,-2 0 0,-3 32 0,2-27 0,-2 25 0,-1-1 0,-4 0 0,-28 107 0,30-144 0,3-13 0,3-11 0,20-89 0,10-70 0,-21-212 0,-8 138 0,-1 235 0,-1 1 0,2-1 0,-1 1 0,0-1 0,0 1 0,1-1 0,-1 1 0,1-1 0,0 1 0,0 0 0,0-1 0,0 1 0,0 0 0,1 0 0,1-4 0,-1 6 0,-1-1 0,1 0 0,-1 0 0,1 1 0,-1-1 0,1 1 0,-1 0 0,1-1 0,-1 1 0,1 0 0,0 0 0,-1 0 0,1 0 0,-1 0 0,1 0 0,0 0 0,-1 1 0,1-1 0,-1 0 0,1 1 0,-1-1 0,1 1 0,-1 0 0,1 0 0,0 0 0,21 12 0,0 0 0,-1 2 0,-1 0 0,0 1 0,-1 1 0,-1 1 0,32 40 0,-43-48 0,-1 0 0,0 0 0,0 1 0,-1 0 0,-1 0 0,0 1 0,7 21 0,-11-28 0,0-1 0,-1 1 0,1-1 0,-1 1 0,0-1 0,0 1 0,0 0 0,0-1 0,-1 1 0,0-1 0,0 1 0,0-1 0,-1 1 0,1-1 0,-1 0 0,0 1 0,0-1 0,0 0 0,-1-1 0,0 1 0,0 0 0,0-1 0,0 1 0,-4 3 0,-4 1 38,0 0 0,-1-1 0,1 0 0,-1-1 0,-1 0 0,1-1 0,-1 0 0,-16 3 0,-13 2-892,-53 4 1,25-7-5973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24575,'-18'206'0,"6"-106"0,-24 472 0,35-519 0,3 1 0,1-1 0,13 58 0,-12-91 0,1 0 0,1 0 0,0-1 0,2 0 0,0-1 0,2 0 0,0 0 0,0 0 0,2-2 0,0 1 0,19 19 0,-6-13-60,1-1 0,1-1-1,1-2 1,0-1-1,2 0 1,37 14 0,9 0-333,116 31 1,310 49-1819,13-35-625,-460-69 2465,1470 171-4257,4-44 3051,1503 50 2605,-2911-184 644,-46-1 736,92 12 0,-145-6-500,-22-6-1891,0 0 0,-1 0 0,1 0 0,0 0 0,0 0 0,-1 0 0,1 0 0,0 0 0,0 0 0,-1 0 0,1 0 0,0 0 0,0 0 0,0 1 0,-1-1 0,1 0 0,0 0 0,0 0 0,0 0 0,0 0 0,-1 1 0,1-1 0,0 0 0,0 0 0,0 0 0,0 1 0,0-1 0,-1 0 0,1 0 0,0 0 0,0 1 0,0-1 0,0 0 0,0 0 0,0 1 0,0-1 0,0 0 0,0 0 0,0 0 0,0 1 0,0-1 0,0 0 0,0 0 0,0 1 0,0-1 0,0 0 0,0 0 0,0 0 0,1 1 0,-1-1 0,0 0 0,0 0 0,0 0-1,0 1 1,0-1 0,1 0 0,-1 0 0,0 0 0,0 0 0,0 1 0,0-1 0,1 0 0,-1 0 0,0 0 0,0 0 0,1 0 0,-14 4-5940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25 104 24575,'-1'-5'0,"0"0"0,0 0 0,0 1 0,0-1 0,-1 0 0,1 0 0,-4-5 0,3 6 0,0 0 0,1 0 0,-1 0 0,1 0 0,0 0 0,0-1 0,0 1 0,1-5 0,0 8 0,0 0 0,0 0 0,0 0 0,1 1 0,-1-1 0,1 0 0,-1 0 0,0 0 0,1 1 0,-1-1 0,1 0 0,0 0 0,-1 1 0,1-1 0,0 1 0,-1-1 0,1 1 0,0-1 0,0 1 0,-1-1 0,1 1 0,0-1 0,0 1 0,0 0 0,0 0 0,-1-1 0,1 1 0,0 0 0,0 0 0,0 0 0,0 0 0,0 0 0,0 0 0,0 0 0,-1 0 0,1 0 0,2 1 0,34 7 0,5 6 0,-1 2 0,48 25 0,-73-33 0,0 2 0,-1 0 0,0 1 0,0 0 0,-1 1 0,-1 1 0,24 28 0,-35-39 0,0 1 0,0 0 0,0-1 0,-1 1 0,0 0 0,1 0 0,-1 0 0,0 0 0,0 0 0,0 0 0,-1 0 0,1 0 0,-1 0 0,0 0 0,0 0 0,0 4 0,0-5 0,-1 1 0,0 0 0,0-1 0,0 0 0,0 1 0,0-1 0,-1 1 0,1-1 0,-1 0 0,1 0 0,-1 0 0,0 0 0,0 0 0,0 0 0,0-1 0,0 1 0,0-1 0,-1 1 0,-2 0 0,-12 7-227,-1-2-1,0-1 1,0 0-1,-1-1 1,-21 3-1,5-2-6598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3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1096 691 24575,'0'-3'0,"1"1"0,0-1 0,0 1 0,0 0 0,1-1 0,-1 1 0,0 0 0,1 0 0,0 0 0,3-3 0,1-4 0,10-11 0,-3 3 0,-1 0 0,0-1 0,-1 0 0,12-27 0,-22 43 0,0-1 0,0 0 0,0 1 0,-1-1 0,1 0 0,-1 0 0,0 1 0,0-1 0,0 0 0,0 0 0,0 1 0,0-1 0,-1 0 0,1 0 0,-1 1 0,-1-4 0,1 4 0,0 0 0,-1 0 0,1 0 0,0 1 0,-1-1 0,0 0 0,1 1 0,-1-1 0,0 1 0,0 0 0,1-1 0,-1 1 0,0 0 0,0 0 0,-1 0 0,1 0 0,0 1 0,0-1 0,0 1 0,-4-1 0,-5-1 0,-1 2 0,1 0 0,0 0 0,-1 1 0,1 0 0,0 1 0,0 0 0,0 1 0,-14 5 0,-13 6 0,-46 25 0,23-6-54,1 4 0,2 1-1,2 3 1,1 3 0,2 2 0,-59 67-1,55-48-21,3 3 0,3 2 0,3 2 1,-66 133-1,89-151 76,2 1 0,3 0 0,3 2 0,1 0 0,4 0 0,2 2 0,-5 97 0,15-111 0,1 1 0,3-1 0,1 0 0,3 0 0,1-1 0,2 0 0,3 0 0,1-2 0,2 0 0,35 63 0,-27-63-94,2-2 1,2 0-1,1-2 1,2-2 0,57 51-1,-40-46-214,1-3 0,2-2 0,102 53-1,-60-46 10,1-4 1,2-5-1,2-4 0,0-4 0,122 16 0,-91-25 299,0-6 0,227-9 0,-242-11 0,0-4 0,-1-6 0,156-46 0,-183 38 0,-2-5 0,-1-3 0,-2-3 0,138-88 0,-159 83 0,-2-2 0,-1-3 0,-3-2 0,-2-3 0,-2-1 0,57-83 0,-76 92-86,-3-2-1,-2-1 1,-2-1-1,-2-1 1,-2-1-1,-2-1 1,17-81-1,-27 87 15,-3 0 0,-1 0-1,-2 0 1,-3 0 0,-1 0-1,-2 0 1,-3 0 0,-1 0-1,-18-59 1,8 53 20,-2 1 0,-2 1 0,-3 0 0,-2 2 0,-33-48 0,17 38-132,-2 1 0,-2 3-1,-77-69 1,37 50 52,-4 4 0,-2 3-1,-4 5 1,-192-92 0,148 92-187,-2 6 1,-3 6 0,-252-50-1,261 75 310,-1 7 0,0 6 0,-1 6 0,-178 15 0,238-2 39,-1 4 0,2 3-1,0 3 1,0 4 0,-142 61-1,81-12 392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610 274 24575,'15'-30'0,"-7"17"0,-1-1 0,0-1 0,-1 1 0,-1-1 0,5-23 0,-9 34 0,0 0 0,-1 0 0,0 0 0,0 0 0,0 0 0,-1 0 0,1 0 0,-1 0 0,0 1 0,0-1 0,0 0 0,-1 0 0,1 1 0,-1-1 0,0 0 0,0 1 0,0 0 0,-1-1 0,1 1 0,-1 0 0,0 0 0,1 1 0,-1-1 0,-1 0 0,1 1 0,-6-4 0,-2 0 0,0 1 0,1 0 0,-2 1 0,1 0 0,-1 1 0,1 0 0,-1 0 0,0 2 0,-14-2 0,-3 2 0,1 2 0,-51 6 0,44-2 0,0 2 0,0 1 0,-42 17 0,63-20 0,0 1 0,1 0 0,0 1 0,1 0 0,0 1 0,0 1 0,0 0 0,1 0 0,0 1 0,-16 21 0,24-28 0,0 1 0,1 0 0,-1-1 0,1 1 0,0 0 0,0 1 0,1-1 0,-1 0 0,1 0 0,0 1 0,0-1 0,0 1 0,1-1 0,-1 1 0,1-1 0,0 1 0,1-1 0,-1 1 0,1-1 0,0 1 0,0-1 0,0 0 0,0 1 0,1-1 0,0 0 0,0 0 0,0 0 0,0 0 0,1 0 0,-1 0 0,1-1 0,0 0 0,0 1 0,7 5 0,7 4 0,0 0 0,1-1 0,0-1 0,1 0 0,0-2 0,40 14 0,129 30 0,-171-49 0,131 27 0,-64-15 0,87 29 0,-163-42 0,-1 0 0,0 0 0,1 0 0,-1 1 0,11 8 0,-17-12 0,1 1 0,-1 0 0,0 0 0,0 0 0,0 0 0,0 0 0,-1 0 0,1 0 0,0 0 0,0 1 0,0-1 0,-1 0 0,1 0 0,-1 1 0,1-1 0,-1 0 0,0 1 0,1-1 0,-1 0 0,0 1 0,0-1 0,0 0 0,0 1 0,0-1 0,0 1 0,0-1 0,0 0 0,-1 1 0,1-1 0,-1 0 0,1 1 0,-1-1 0,1 0 0,-1 0 0,0 1 0,1-1 0,-1 0 0,0 0 0,-1 1 0,-5 6 0,0-1 0,0-1 0,-1 1 0,0-1 0,0 0 0,0-1 0,-14 7 0,-68 25 0,47-22 0,-2-2 0,1-2 0,-57 7 0,70-15 0,0-1 0,0-1 0,1-2 0,-1 0 0,-54-12 0,76 11 49,0 0 0,0-1 0,0 0-1,1-1 1,-1 0 0,-8-5 0,14 7-144,0 0 0,0 0 0,0-1 0,0 1 1,1-1-1,-1 0 0,1 0 0,0 1 0,0-2 0,0 1 1,0 0-1,0 0 0,1 0 0,-1-1 0,1 1 1,0-1-1,-1-5 0,0-17-6731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24575,'59'-23'0,"-46"17"0,0 0 0,1 1 0,0 0 0,1 1 0,-1 1 0,0 0 0,17-1 0,-29 4 0,-1 0 0,1 0 0,-1 1 0,1-1 0,-1 0 0,1 0 0,-1 1 0,1-1 0,-1 1 0,1 0 0,-1-1 0,1 1 0,-1 0 0,0 0 0,0 0 0,1 0 0,-1 0 0,0 0 0,0 0 0,0 0 0,0 0 0,0 1 0,0-1 0,0 0 0,0 1 0,-1-1 0,1 0 0,-1 1 0,1-1 0,-1 1 0,1-1 0,-1 1 0,0-1 0,0 1 0,1 1 0,-1 6 0,0 0 0,-1 0 0,1 0 0,-5 16 0,4-21 0,-24 129 0,-14 236 0,36-300-682,14 128-1,-3-150-6143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44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24575,'7'-22'0,"-1"3"0,0 0 0,2 1 0,9-19 0,-19 68 0,1-17 0,0 0 0,2 1 0,-1-1 0,2 0 0,0 1 0,1-1 0,0 0 0,1 0 0,0-1 0,1 1 0,9 16 0,-10-23 0,-1 0 0,1-1 0,0 0 0,1 0 0,-1 0 0,1 0 0,0 0 0,1-1 0,-1 0 0,1 0 0,0-1 0,0 0 0,1 0 0,-1 0 0,1-1 0,0 0 0,0 0 0,0 0 0,0-1 0,1 0 0,-1-1 0,1 1 0,9-1 0,-11-1 0,0 0 0,0-1 0,0 0 0,0 0 0,0 0 0,0-1 0,-1 0 0,1 0 0,0 0 0,-1-1 0,0 0 0,10-6 0,-7 2 0,-1 1 0,0-1 0,0 0 0,0-1 0,-1 1 0,0-1 0,5-11 0,1-3 0,-2-1 0,-1 1 0,0-2 0,-2 1 0,7-37 0,-11 41 0,3-33 0,-6 47 0,0 0 0,0 0 0,0 1 0,-1-1 0,0 0 0,0 1 0,0-1 0,0 0 0,-1 1 0,1 0 0,-1-1 0,-4-6 0,5 10 0,0 0 0,1 1 0,-1-1 0,0 0 0,0 0 0,1 1 0,-1-1 0,0 0 0,0 1 0,0-1 0,0 1 0,0-1 0,0 1 0,0 0 0,0-1 0,0 1 0,0 0 0,0 0 0,0 0 0,0-1 0,0 1 0,0 0 0,0 1 0,0-1 0,0 0 0,0 0 0,0 0 0,-1 0 0,1 1 0,0-1 0,0 1 0,1-1 0,-1 1 0,0-1 0,0 1 0,0-1 0,0 1 0,0 0 0,1-1 0,-1 1 0,0 0 0,-1 1 0,-3 3 0,0 1 0,1-1 0,-1 1 0,1 0 0,-4 7 0,-2 8 0,1 0 0,1 0 0,1 0 0,1 1 0,0 0 0,-3 39 0,5-17 0,2 1 0,6 66 0,6-29-455,4-1 0,29 102 0,-30-141-6371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38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24575,'3'3'0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8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198 180 24575,'4'0'0,"0"-1"0,0 0 0,0 0 0,0 0 0,0-1 0,0 1 0,0-1 0,-1 0 0,1 0 0,-1 0 0,0-1 0,1 1 0,-1-1 0,0 1 0,0-1 0,-1 0 0,1-1 0,-1 1 0,4-6 0,2-3 0,-1 0 0,-1 0 0,0-1 0,7-19 0,-12 30 0,0-1 0,-1 0 0,1 0 0,0 1 0,-1-1 0,0 0 0,0 0 0,0 0 0,0 0 0,0 1 0,0-1 0,-2-5 0,2 7 0,0 1 0,-1-1 0,1 0 0,0 1 0,-1-1 0,1 0 0,-1 1 0,1-1 0,-1 1 0,1-1 0,-1 1 0,1-1 0,-1 1 0,0 0 0,1-1 0,-1 1 0,0 0 0,1-1 0,-1 1 0,-1 0 0,1-1 0,-1 1 0,0 0 0,0 0 0,1 0 0,-1 0 0,0 0 0,1 1 0,-1-1 0,0 1 0,1-1 0,-4 2 0,-6 3 0,0 1 0,1 0 0,-1 0 0,2 1 0,-18 15 0,-42 47 0,57-56 0,-3 3 0,-44 51 0,54-61 0,0 1 0,0 0 0,0 1 0,1-1 0,1 1 0,-1 0 0,-4 14 0,8-20 0,0-1 0,-1 0 0,1 1 0,0-1 0,0 0 0,0 1 0,-1-1 0,2 0 0,-1 1 0,0-1 0,0 0 0,0 1 0,1-1 0,-1 0 0,0 0 0,1 1 0,-1-1 0,1 0 0,0 0 0,-1 0 0,1 0 0,0 1 0,1 1 0,0-2 0,0 0 0,0 0 0,-1-1 0,1 1 0,0 0 0,0 0 0,0-1 0,0 1 0,0-1 0,0 0 0,0 0 0,0 1 0,0-1 0,2-1 0,6 0 0,0 0 0,0-1 0,0 0 0,-1-1 0,11-4 0,4-4 0,0-1 0,-1-2 0,-1 0 0,0-2 0,-1 0 0,36-37 0,-56 53 0,25-20 0,-26 19 0,0 1 0,1 0 0,-1-1 0,1 1 0,-1 0 0,1 0 0,-1 0 0,1 0 0,-1-1 0,1 1 0,-1 0 0,1 0 0,-1 0 0,1 0 0,-1 0 0,1 0 0,-1 0 0,1 1 0,-1-1 0,1 0 0,-1 0 0,1 0 0,-1 0 0,1 1 0,-1-1 0,1 0 0,-1 0 0,1 1 0,-1-1 0,0 0 0,1 1 0,-1-1 0,0 0 0,1 1 0,-1-1 0,0 1 0,1-1 0,-1 1 0,0-1 0,0 0 0,0 1 0,1-1 0,-1 1 0,0-1 0,0 1 0,0-1 0,0 1 0,0-1 0,0 1 0,0-1 0,0 1 0,0 0 0,0-1 0,0 1 0,0 0 0,-1 16 0,0 1 0,0-1 0,-8 28 0,1 0 0,-9 87 0,-11 74 0,26-192 0,-1 0 0,0 0 0,-1 0 0,-1-1 0,0 1 0,-9 16 0,12-26 0,0-1 0,0 0 0,-1 1 0,1-1 0,-1 0 0,1-1 0,-1 1 0,0 0 0,0-1 0,-1 1 0,1-1 0,0 0 0,-1 0 0,1-1 0,-1 1 0,0-1 0,1 1 0,-1-1 0,0 0 0,0-1 0,0 1 0,0-1 0,0 1 0,0-1 0,0 0 0,0-1 0,-6 0 0,3-1 0,0 0 0,0 0 0,0-1 0,1 0 0,-1 0 0,1-1 0,-1 1 0,1-1 0,0-1 0,0 1 0,1-1 0,-10-10 0,9 8 0,0-1 0,0 1 0,0-1 0,1-1 0,0 1 0,1-1 0,0 1 0,0-1 0,-3-12 0,6 17 0,0-1 0,1 1 0,-1 0 0,1-1 0,0 1 0,0-1 0,1 1 0,-1 0 0,1-1 0,0 1 0,0 0 0,1 0 0,-1 0 0,1 0 0,0 0 0,0 0 0,0 0 0,0 0 0,1 1 0,-1-1 0,1 1 0,0 0 0,0 0 0,0 0 0,1 0 0,-1 0 0,8-4 0,5-2 0,0 1 0,0 0 0,1 1 0,0 0 0,24-5 0,168-34-1365,-163 37-5461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4.8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0 24575,'-3'9'0,"-1"11"0,0 9 0,-1 7 0,-1 4 0,1 1 0,1 2 0,5-1 0,1-4 0,4-3 0,1-4 0,1-5 0,1-4 0,1-6 0,-2-2 0,-1-7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5.3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0 408 24575,'1'-25'0,"2"0"0,9-41 0,2-21 0,-4 9 0,2-36 0,-13 103 342,1 11-368,0 0 1,0 0 0,0 0 0,0 0 0,0 0 0,0 0 0,0-1 0,-1 1 0,1 0 0,0 0 0,0 0-1,0 0 1,0 0 0,0 0 0,0 0 0,0 0 0,0 0 0,-1-1 0,1 1 0,0 0 0,0 0-1,0 0 1,0 0 0,0 0 0,0 0 0,-1 0 0,1 0 0,0 0 0,0 0 0,0 0 0,0 0-1,0 0 1,0 0 0,-1 0 0,1 0 0,0 0 0,0 0 0,0 0 0,0 0 0,0 0 0,0 1 0,-1-1-1,1 0 1,0 0 0,0 0 0,0 0 0,0 0 0,0 0 0,0 0 0,0 0 0,0 0 0,0 1-1,-1-1 1,1 0 0,0 0 0,0 0 0,0 0 0,0 0 0,0 0 0,0 1 0,0-1 0,0 0-1,0 0 1,0 0 0,0 0 0,0 0 0,0 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6.0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 24575,'0'1'0,"1"-1"0,-1 1 0,0 0 0,0-1 0,1 1 0,-1-1 0,0 1 0,1 0 0,-1-1 0,1 1 0,-1-1 0,0 1 0,1-1 0,-1 1 0,1-1 0,0 1 0,-1-1 0,1 0 0,-1 1 0,1-1 0,0 0 0,-1 0 0,1 1 0,-1-1 0,1 0 0,0 0 0,-1 0 0,2 0 0,23 3 0,-20-2 0,273-6 0,-138-2 0,739-8-598,778 7 483,-1028 10 110,556 19 5,-677-8 0,-281-5 0,230-1 0,-452-8-72,9 1 0,0 0 0,0-1 0,-1-1 0,1-1 0,0 0 1,-1 0-1,23-10 0,-23 4-6754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6.9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25 24575,'7'-21'0,"-2"17"0,-1 14 0,-1 51 0,-2 0 0,-8 75 0,1-37 0,2 181 0,-3 52 0,-6-170-1365,12-147-5461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7.3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24575,'30'1'0,"46"9"0,-8-1 0,900 60-2667,-442-36 1061,-387-23 1173,1622 99-3557,2-82 2991,-1303-50 5145,-450 23-3945,0-1 292,0 0 1,0-1 0,-1 0 0,16-4 0,-25 6-475,0 0 1,0 0-1,0-1 1,-1 1-1,1 0 1,0 0-1,0 0 0,0 0 1,0 0-1,0 0 1,0 0-1,0 0 1,-1 0-1,1-1 1,0 1-1,0 0 1,0 0-1,0 0 1,0 0-1,0 0 1,0 0-1,0 0 0,0-1 1,0 1-1,0 0 1,0 0-1,0 0 1,0 0-1,0 0 1,0-1-1,0 1 1,0 0-1,0 0 1,0 0-1,0 0 1,0 0-1,0 0 1,0-1-1,0 1 0,0 0 1,0 0-1,0 0 1,0 0-1,1 0 1,-1 0-1,0 0 1,0-1-1,0 1 1,0 0-1,0 0 1,0 0-1,0 0 1,0 0-1,1 0 0,-1 0 1,0 0-1,0 0 1,0 0-1,0 0 1,0 0-1,-12-3-404,-11 0-5729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48.7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24575,'1857'35'-4255,"-231"56"1539,57 3-413,-1617-91 3095,894 36-1009,-2-28 6662,-947-11-5154,-2 1 127,0-2 0,0 1-1,13-4 1,-14 1 151,-15 1 159,-15 1 179,18 2-1081,1-1 0,0 0 0,0 1 0,-1 0 0,1 0 0,0 0 0,0 0 0,0 0 0,0 1 0,0-1 0,0 1 0,1 0 0,-1 0 0,0 0 0,-2 2 0,3-1 0,0 0 0,1 0 0,-1 0 0,0 0 0,1 1 0,0-1 0,0 0 0,0 1 0,0-1 0,0 1 0,1-1 0,-1 1 0,1-1 0,0 5 0,1 298 0,2-93 0,-17 307 0,11-478 0,-1 53 0,4-81 0,1-1 0,1 1 0,0-1 0,7 25 0,8-8 0,-5-21 0,-12-10 0,1 1 0,-1 0 0,0 0 0,1 0 0,-1 0 0,1-1 0,-1 1 0,0 0 0,1 0 0,-1-1 0,0 1 0,1 0 0,-1-1 0,0 1 0,1 0 0,-1-1 0,0 1 0,0 0 0,1-1 0,-1 1 0,0-1 0,0 1 0,0 0 0,0-1 0,0 1 0,1-1 0,-1 1 0,0-1 0,0 1 0,0-1 0,0 0 0,0 0 0,0-1 0,0 0 0,0 1 0,0-1 0,0 0 0,0 1 0,-1-1 0,1 1 0,-1-1 0,1 1 0,-1-1 0,1 1 0,-1-1 0,0 1 0,0-1 0,1 1 0,-1 0 0,0-1 0,0 1 0,-1 0 0,1 0 0,0 0 0,0 0 0,0 0 0,-1 0 0,1 0 0,-1 0 0,1 0 0,0 1 0,-3-2 0,-5-1 0,-1-1 0,0 1 0,-16-2 0,21 4 0,-780-110-1168,1 65-1352,600 41-1983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0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78 204 24575,'-12'46'0,"2"42"0,-36 152 0,39-218 0,4-14 0,4-13 0,109-372 0,-110 377 0,8-30 0,2 0 0,1 1 0,2 0 0,29-49 0,-40 75 0,-1 1 0,1 0 0,0-1 0,0 1 0,0 0 0,0 0 0,1 0 0,-1 1 0,0-1 0,1 0 0,0 1 0,-1 0 0,5-2 0,-5 2 0,-1 1 0,1 0 0,-1 0 0,1 0 0,-1 0 0,1 0 0,-1 0 0,1 1 0,-1-1 0,1 0 0,-1 1 0,1-1 0,-1 1 0,0 0 0,1-1 0,-1 1 0,0 0 0,1 0 0,-1 0 0,0 0 0,0 0 0,0 0 0,0 0 0,0 0 0,0 1 0,0-1 0,1 2 0,4 6 0,-1 1 0,0 1 0,0-1 0,-1 0 0,0 1 0,3 20 0,9 73 0,-13-78 0,5 53 0,-4 144 0,-1-242 0,0 1 0,0-1 0,2 1 0,0 0 0,14-29 0,1 3 0,32-51 0,-42 79 0,1-1 0,1 2 0,18-20 0,-26 31 0,0 0 0,0 0 0,1 0 0,-1 0 0,1 1 0,0-1 0,0 1 0,1 0 0,-1 1 0,1 0 0,-1-1 0,1 2 0,0-1 0,-1 1 0,9-1 0,-12 2 0,0 0 0,1 0 0,-1 0 0,0 1 0,0-1 0,0 1 0,1-1 0,-1 1 0,0 0 0,0 0 0,0 0 0,0 0 0,0 0 0,0 1 0,-1-1 0,4 3 0,-2 0 0,0-1 0,0 1 0,0 0 0,0 1 0,0-1 0,-1 0 0,2 6 0,2 7 0,0 0 0,-2 1 0,3 19 0,-7-35 0,8 68-205,-3 1 1,-6 101-1,0-135-546,0-17-6075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0.7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 24575,'0'-3'0,"3"-1"0,1 3 0,2 8 0,1 5 0,-1 7 0,-2 5 0,-1 8 0,1 4 0,1 5 0,-1 1 0,-2 2 0,0-1 0,2-1 0,1-9-8191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1.1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29 309 24575,'-5'-19'0,"0"-1"0,2 0 0,-2-20 0,1 2 0,3 37 0,-1-19 0,0 1 0,0-24 0,2 38 0,0 0 0,1 1 0,-1-1 0,1 1 0,0-1 0,0 1 0,1-1 0,-1 1 0,1 0 0,0-1 0,0 1 0,0 0 0,1 0 0,-1 1 0,6-7 0,-6 8 0,0 1 0,1-1 0,-1 1 0,1 0 0,-1 0 0,1 0 0,-1 0 0,1 0 0,0 0 0,-1 0 0,1 1 0,0 0 0,0-1 0,-1 1 0,1 0 0,0 0 0,0 1 0,-1-1 0,1 0 0,0 1 0,-1 0 0,1 0 0,0 0 0,3 2 0,7 3 0,1 0 0,-1 1 0,15 12 0,-21-14 0,23 16 0,-1 1 0,41 42 0,-55-49 0,-1 1 0,0 1 0,-1 0 0,-2 0 0,19 36 0,-27-47 0,-1-1 0,1 1 0,-1 0 0,-1-1 0,1 1 0,-1 0 0,0 0 0,0 1 0,0-1 0,-1 0 0,0 0 0,0 0 0,-1 0 0,0 0 0,0 0 0,0 0 0,-1 0 0,0 0 0,0 0 0,0-1 0,-1 1 0,0-1 0,0 1 0,0-1 0,-1 0 0,1 0 0,-1-1 0,0 1 0,-1-1 0,1 0 0,-10 7 0,-1-1 49,-1 0 0,0-1 0,0-1-1,-1 0 1,0-1 0,-33 8 0,23-9-476,0 0 0,0-3 1,-53 2-1,39-6-6399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1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222 135 24575,'3'-6'0,"-1"0"0,0 0 0,-1 0 0,0 0 0,0-1 0,0 1 0,-1 0 0,1-1 0,-2 1 0,1-1 0,-3-10 0,3 15 0,0-1 0,0 1 0,-1 0 0,1 0 0,-1 0 0,0-1 0,0 1 0,0 0 0,0 0 0,0 0 0,0 1 0,0-1 0,-1 0 0,1 0 0,-1 1 0,1-1 0,-1 1 0,0-1 0,1 1 0,-1-1 0,0 1 0,0 0 0,0 0 0,0 0 0,0 0 0,0 1 0,-1-1 0,1 0 0,0 1 0,0-1 0,0 1 0,-1 0 0,1 0 0,0 0 0,0 0 0,-3 1 0,0 0 0,0 1 0,0-1 0,1 1 0,-1 1 0,1-1 0,-1 1 0,1-1 0,0 1 0,0 1 0,0-1 0,1 0 0,-1 1 0,1 0 0,0 0 0,-3 4 0,-5 7 0,1 0 0,-13 31 0,11-20 0,2 0 0,2 1 0,0 0 0,-6 43 0,11-50 0,1 0 0,1 0 0,1 0 0,1 0 0,0 0 0,2 0 0,5 22 0,-7-35-68,1 0 0,1 0-1,-1 0 1,1 0 0,0-1 0,1 1-1,0-1 1,0 0 0,0 0 0,0 0-1,1-1 1,0 0 0,0 1 0,1-2-1,0 1 1,-1-1 0,2 1-1,-1-2 1,8 5 0,17 4-6758</inkml:trace>
  <inkml:trace contextRef="#ctx0" brushRef="#br0" timeOffset="1">256 340 24575,'-6'-3'0,"-4"-1"0,-7 1 0,-6 0 0,-3 0 0,2 2 0,0 3 0,9 2 0,8 3 0,13 0 0,10-1 0,11-2 0,10-1 0,7-1 0,8-1 0,4-1 0,-8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24575,'-3'0'0,"-1"2"0,1 5 0,0 6 0,1 5 0,-2 4 0,-1 1 0,-2 3 0,1 3 0,-3 2 0,1 2 0,-1-2 0,0-6-8191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2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48 24575,'0'-2'0,"0"0"0,0 0 0,-1 0 0,1 0 0,-1 0 0,0 0 0,0 0 0,0 0 0,0 0 0,0 0 0,0 1 0,0-1 0,0 0 0,-1 1 0,1-1 0,-1 1 0,1-1 0,-1 1 0,0 0 0,1 0 0,-1 0 0,0 0 0,0 0 0,0 0 0,0 0 0,0 0 0,0 1 0,0-1 0,0 1 0,-2-1 0,-1 0 0,0 0 0,0 1 0,0-1 0,0 1 0,1 0 0,-1 0 0,0 1 0,0-1 0,0 1 0,0 0 0,1 0 0,-7 3 0,6-1 0,0 1 0,-1 0 0,2 0 0,-1 0 0,0 1 0,1 0 0,0-1 0,0 1 0,0 1 0,1-1 0,-1 1 0,1-1 0,1 1 0,-1 0 0,1 0 0,-3 10 0,-1 11 0,0-1 0,-2 41 0,4-25 86,2 0-1,2 0 0,8 70 1,-5-93-242,0-1 1,1 0 0,2 0 0,-1-1 0,2 0 0,0 0 0,1 0-1,1-1 1,1 0 0,20 26 0,-2-12-6671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3.7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211 238 24575,'0'-2'0,"0"1"0,0-1 0,0 1 0,0-1 0,-1 1 0,1 0 0,-1-1 0,1 1 0,-1 0 0,1-1 0,-1 1 0,0 0 0,-1-2 0,0-3 0,16 0 0,32-9 0,-43 14 0,0 0 0,0 0 0,0-1 0,0 1 0,0-1 0,0 0 0,-1 0 0,1 0 0,-1 0 0,1 0 0,3-5 0,-6 7 0,0 0 0,0-1 0,0 1 0,0-1 0,0 1 0,0 0 0,0-1 0,0 1 0,0 0 0,0-1 0,0 1 0,0-1 0,0 1 0,0 0 0,0-1 0,0 1 0,-1-1 0,1 1 0,0 0 0,0-1 0,0 1 0,-1 0 0,1-1 0,0 1 0,0 0 0,-1 0 0,1-1 0,0 1 0,-1 0 0,1 0 0,0-1 0,-1 1 0,1 0 0,0 0 0,-1 0 0,1 0 0,0-1 0,-1 1 0,1 0 0,-1 0 0,1 0 0,0 0 0,-1 0 0,1 0 0,-1 0 0,1 0 0,0 0 0,-1 0 0,1 0 0,-1 1 0,-22-1 0,16 2 0,-1 0 0,1 1 0,0-1 0,0 1 0,1 1 0,-1-1 0,1 1 0,-1 0 0,1 1 0,0-1 0,1 1 0,-1 1 0,1-1 0,0 1 0,0-1 0,1 1 0,0 1 0,0-1 0,-5 12 0,4-8 0,2-1 0,0 1 0,0-1 0,0 1 0,1 0 0,1 0 0,0 0 0,0 0 0,1 0 0,0 0 0,1 0 0,0 0 0,1 0 0,3 13 0,-4-18 0,1-1 0,0 1 0,0 0 0,1-1 0,-1 1 0,1-1 0,0 0 0,0 0 0,0 0 0,1 0 0,-1-1 0,1 1 0,0-1 0,0 0 0,0 0 0,1 0 0,-1-1 0,1 1 0,-1-1 0,1 0 0,0-1 0,0 1 0,0-1 0,0 0 0,0 0 0,0 0 0,0-1 0,0 1 0,9-2 0,-6 1 0,1-1 0,0 0 0,-1-1 0,1 0 0,-1 0 0,0 0 0,0-1 0,0-1 0,0 1 0,0-1 0,-1 0 0,1-1 0,-1 0 0,0 0 0,-1-1 0,12-12 0,-13 12 0,0-1 0,-1 0 0,0 0 0,-1 0 0,0-1 0,0 1 0,0-1 0,-1 0 0,0 1 0,0-1 0,-1 0 0,0 0 0,-1 0 0,0-9 0,1 16 0,-1 0 0,0 0 0,-1 0 0,1 0 0,0 0 0,0 0 0,0 0 0,-1 0 0,1 0 0,0 0 0,-1 0 0,1 1 0,0-1 0,-1 0 0,1 0 0,-1 0 0,0 0 0,0 0 0,1 1 0,-1 0 0,1 0 0,0 0 0,-1 0 0,1 0 0,-1 0 0,1 0 0,-1-1 0,1 1 0,-1 0 0,1 0 0,0 1 0,-1-1 0,1 0 0,-1 0 0,1 0 0,-1 0 0,1 0 0,0 0 0,-1 1 0,1-1 0,0 0 0,-1 0 0,0 1 0,-1 1 0,-1 0 0,1 0 0,0 0 0,0 0 0,0 1 0,0-1 0,0 1 0,-2 5 0,-2 3 0,1 1 0,0 0 0,1 0 0,0 1 0,1-1 0,1 1 0,0-1 0,1 1 0,0 0 0,1 0 0,0 0 0,1-1 0,2 14 0,-3-24 0,1 0 0,-1 0 0,0-1 0,1 1 0,0 0 0,-1-1 0,1 1 0,0 0 0,0-1 0,-1 1 0,1-1 0,0 1 0,1-1 0,-1 0 0,0 1 0,0-1 0,1 0 0,-1 0 0,0 0 0,1 0 0,-1 0 0,1 0 0,0 0 0,-1 0 0,1-1 0,0 1 0,-1-1 0,1 1 0,0-1 0,-1 0 0,1 1 0,0-1 0,0 0 0,0 0 0,-1 0 0,1 0 0,0-1 0,0 1 0,-1-1 0,1 1 0,0-1 0,-1 1 0,1-1 0,2-1 0,3-2 0,1 1 0,-1-2 0,0 1 0,-1-1 0,1 0 0,-1 0 0,0-1 0,8-9 0,-5 3 0,-1-1 0,0 0 0,-1 0 0,0-1 0,-1 0 0,-1 0 0,0 0 0,-1-1 0,0 0 0,-1 1 0,-1-1 0,-1-1 0,0 1 0,0 0 0,-2 0 0,0 0 0,-3-17 0,1 20 0,0 0 0,0 0 0,-1 0 0,0 1 0,-1-1 0,0 1 0,-1 1 0,-1-1 0,-10-14 0,10 17 0,1 1 0,-1 0 0,-1 1 0,1-1 0,-1 1 0,0 1 0,-1-1 0,1 1 0,-1 1 0,0 0 0,-1 0 0,-15-4 0,15 6 0,-1 0 0,0 0 0,0 1 0,0 1 0,0 0 0,0 0 0,0 1 0,0 0 0,1 1 0,-1 1 0,0-1 0,1 2 0,-1-1 0,1 2 0,0-1 0,1 1 0,-1 1 0,1-1 0,0 2 0,-10 7 0,6-2 0,-1 1 0,2 0 0,0 1 0,0 1 0,1 0 0,1 0 0,0 1 0,2 0 0,-1 0 0,2 1 0,-7 23 0,6-13 0,2 1 0,1 0 0,2 0 0,0 0 0,2 0 0,1 0 0,1 1 0,1-1 0,11 48 0,-9-59 0,1-1 0,1 0 0,0-1 0,1 1 0,1-1 0,0 0 0,17 22 0,-17-27 0,0-1 0,0 0 0,1-1 0,1 0 0,-1-1 0,1 1 0,0-2 0,1 1 0,-1-2 0,1 1 0,18 5 0,-16-8 29,0 1-1,0-2 1,0 0-1,1-1 0,-1 0 1,0-1-1,1 0 1,-1-1-1,0-1 1,1 0-1,20-6 1,-9 0-371,0-1 1,-1-1 0,0-1-1,42-27 1,-22 8-6485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2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55 24575,'-11'-12'0,"-3"-1"0,9 17 0,2 12 0,-1 46 0,6 78 0,-1-120 0,-1-3 0,1 1 0,2-1 0,-1 1 0,2-1 0,0 0 0,1 0 0,1-1 0,10 21 0,-13-32 0,0 1 0,0-1 0,0 0 0,1 0 0,0 0 0,0-1 0,0 1 0,1-1 0,0 0 0,-1 0 0,1-1 0,1 1 0,-1-1 0,0 0 0,1 0 0,0-1 0,-1 0 0,1 0 0,0 0 0,0-1 0,0 0 0,0 0 0,1 0 0,-1-1 0,0 0 0,12-1 0,-4-1 0,-1-1 0,0-1 0,1 0 0,-1-1 0,-1 0 0,1-1 0,-1 0 0,0-1 0,0-1 0,-1 0 0,0 0 0,0-1 0,-1 0 0,0-1 0,13-16 0,-6 4 0,0-1 0,-2-1 0,0 0 0,-2 0 0,-1-2 0,16-45 0,-22 54 0,-1-1 0,-1 0 0,3-35 0,-6 48 0,-1 0 0,0 0 0,-1 1 0,1-1 0,-1 0 0,0 0 0,0 0 0,-4-8 0,4 11 0,0 0 0,-1 0 0,1 0 0,0 0 0,-1 0 0,1 0 0,-1 0 0,0 0 0,0 1 0,0-1 0,0 1 0,0 0 0,0-1 0,0 1 0,0 0 0,0 0 0,0 0 0,-5-1 0,2 1 0,0 1 0,0-1 0,-1 1 0,1 0 0,0 1 0,0-1 0,0 1 0,0 0 0,0 0 0,0 1 0,0 0 0,0-1 0,0 1 0,0 1 0,1-1 0,-1 1 0,1 0 0,-7 6 0,5-5 0,1 0 0,0 1 0,0 0 0,0 0 0,1 1 0,-1-1 0,1 1 0,1 0 0,-1 0 0,1 0 0,0 0 0,0 1 0,-2 9 0,4 4-1365,3-3-5461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5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39 24575,'9'-19'0,"-8"18"0,-1-1 0,0 1 0,1 0 0,-1 0 0,1-1 0,0 1 0,-1 0 0,1 0 0,0-1 0,0 1 0,-1 0 0,1 0 0,0 0 0,0 0 0,2-1 0,-3 2 0,0 0 0,1 0 0,-1 0 0,1 0 0,-1 0 0,0 0 0,1 0 0,-1 0 0,1 0 0,-1 0 0,0 0 0,1 0 0,-1 1 0,1-1 0,-1 0 0,0 0 0,1 0 0,-1 0 0,0 1 0,1-1 0,-1 0 0,0 0 0,1 1 0,-1-1 0,0 0 0,0 1 0,1-1 0,-1 0 0,0 1 0,0-1 0,1 0 0,-1 1 0,0-1 0,0 0 0,0 1 0,7 15 0,7 46 0,-3-1 0,6 100 0,-13-39-1365,-4-94-5461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9:00:54.9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28 114 24575,'-1'-4'0,"0"0"0,0 0 0,0 0 0,0 0 0,-1 0 0,0 0 0,-3-5 0,-5-13 0,9 18 0,0 0 0,0 0 0,1 0 0,-1 0 0,1 0 0,0 0 0,1-6 0,-1 9 0,0 0 0,0 0 0,0 1 0,0-1 0,1 0 0,-1 0 0,0 1 0,1-1 0,-1 0 0,0 1 0,1-1 0,-1 0 0,1 1 0,-1-1 0,1 1 0,-1-1 0,1 1 0,0-1 0,-1 1 0,1-1 0,-1 1 0,1 0 0,0-1 0,0 1 0,-1 0 0,1-1 0,0 1 0,-1 0 0,1 0 0,0 0 0,0 0 0,-1 0 0,1 0 0,0 0 0,0 0 0,0 0 0,-1 0 0,1 0 0,0 0 0,0 0 0,-1 1 0,1-1 0,0 0 0,-1 1 0,1-1 0,0 0 0,-1 1 0,2 0 0,6 3 0,0 1 0,0 0 0,-1 0 0,0 0 0,0 1 0,0 1 0,9 9 0,40 55 0,-37-44 0,-2 1 0,0 1 0,-2 0 0,15 40 0,-24-55 0,-1 0 0,-1 0 0,-1 1 0,0 0 0,-1-1 0,0 1 0,-1 0 0,-1 0 0,0 0 0,-1 0 0,-6 27 0,5-34 25,-1 0-1,0 1 0,-1-1 1,0-1-1,0 1 1,-1-1-1,0 1 0,0-1 1,-1-1-1,0 1 0,0-1 1,0 0-1,-13 9 1,4-5-310,-1 0 1,0-1-1,-1-1 1,0 0-1,-23 6 1,-28 6-6542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8 119 24575,'0'-9'0,"0"-8"0,0-8 0,0-2 0,-3 4 0,-1 5-8191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28 189 24575,'-2'0'0,"0"0"0,0 0 0,0-1 0,0 1 0,0-1 0,0 0 0,1 1 0,-1-1 0,0 0 0,-2-2 0,0-4 0,4 7 0,0-1 0,1 1 0,-1-1 0,0 1 0,1 0 0,-1-1 0,0 1 0,1-1 0,-1 1 0,1 0 0,-1-1 0,0 1 0,1 0 0,-1 0 0,1-1 0,-1 1 0,1 0 0,-1 0 0,1 0 0,-1-1 0,1 1 0,12-3 0,0 0 0,0 1 0,0 1 0,0 0 0,13 1 0,7-1 0,45-3-6,2457-103-4246,2 63 450,-2392 44 4945,58 1 5043,-211-1-6127,0 0 0,0 1 1,0 0-1,0 0 1,0 0-1,0 1 1,-14 6-1,19-7-46,0 1 0,0 0 0,0 0-1,0 0 1,0 0 0,0 1 0,0-1 0,1 1-1,-1 0 1,1-1 0,0 1 0,0 0 0,0 0-1,0 1 1,1-1 0,-1 0 0,1 1 0,-1-1-1,0 7 1,-32 188-13,16-87 0,-115 719 0,129-793 0,3-23 0,0 0 0,-7 23 0,4-32 0,1-11 0,-3-22 0,3 13 0,2 13 0,0 0 0,-1 0 0,1 0 0,0 1 0,-1-1 0,1 0 0,-1 1 0,1-1 0,-1 1 0,0-1 0,0 1 0,1 0 0,-1 0 0,0 0 0,0 0 0,0 0 0,0 0 0,-1 1 0,1-1 0,0 1 0,0-1 0,-3 1 0,-8-2 0,1 2 0,-23 0 0,17 1 0,-1444 2-973,1128-3-128,199 0-5016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9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16 252 24575,'1'-3'0,"0"0"0,-1 1 0,1-1 0,1 0 0,-1 1 0,0-1 0,1 1 0,-1-1 0,1 1 0,0-1 0,0 1 0,0 0 0,2-2 0,-4 4 0,1 0 0,-1 0 0,0 0 0,1 0 0,-1 0 0,0 1 0,1-1 0,-1 0 0,0 0 0,1 0 0,-1 0 0,0 1 0,1-1 0,-1 0 0,0 0 0,1 0 0,-1 1 0,0-1 0,0 0 0,1 1 0,-1-1 0,0 0 0,0 0 0,0 1 0,1-1 0,-1 0 0,0 1 0,0-1 0,0 1 0,0-1 0,0 0 0,0 1 0,0-1 0,0 0 0,0 1 0,0 0 0,3 17 0,-3-17 0,2 34 0,-2 0 0,-7 60 0,-20 69 0,21-130 0,3-20 0,-4 20 0,7-29 0,4-18 0,18-70 0,44-177 0,-58 223 0,-2 1 0,2 0 0,2 0 0,1 1 0,23-49 0,-32 80 0,0 1 0,0 0 0,0-1 0,0 1 0,1 0 0,-1 0 0,1 0 0,0 1 0,5-5 0,-7 7 0,0-1 0,0 1 0,0-1 0,1 0 0,-1 1 0,0 0 0,0-1 0,1 1 0,-1 0 0,0 0 0,1 0 0,-1 0 0,0 0 0,1 0 0,-1 0 0,0 0 0,1 0 0,-1 1 0,0-1 0,1 1 0,-1-1 0,0 1 0,0-1 0,0 1 0,0-1 0,1 1 0,-1 0 0,0 0 0,0 0 0,1 1 0,3 3-114,-1 1 1,0-1-1,0 1 0,0 0 0,0 0 1,-1 1-1,0-1 0,-1 0 0,1 1 1,-1 0-1,1 7 0,5 20-6712</inkml:trace>
  <inkml:trace contextRef="#ctx0" brushRef="#br0" timeOffset="1">33 473 24575,'0'-3'0,"-3"0"0,-1-4 0,-2 0 0,-1-1 0,4-1 0,5 3 0,6 1 0,4 0 0,6-1 0,2 2 0,-1 1-8191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0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121 146 24575,'1'-48'0,"0"26"0,-1 0 0,-3-29 0,0 49 0,-1 8 0,-3 10 0,-12 37 0,-37 113 0,47-135 0,2 1 0,1-1 0,-2 45 0,7-70 0,1-1 0,0 0 0,1 0 0,-1 0 0,1 1 0,0-1 0,0 0 0,1 0 0,0 0 0,0 0 0,0-1 0,0 1 0,4 5 0,-4-7 0,1 0 0,-1-1 0,0 1 0,1-1 0,-1 0 0,1 0 0,0 0 0,0 0 0,0-1 0,0 1 0,0-1 0,0 1 0,0-1 0,1 0 0,-1 0 0,0-1 0,1 1 0,-1-1 0,0 1 0,1-1 0,3-1 0,23-2-1365,-3-4-5461</inkml:trace>
  <inkml:trace contextRef="#ctx0" brushRef="#br0" timeOffset="1">137 368 24575,'-6'0'0,"-4"-3"0,-4-1 0,-3-3 0,0 0 0,1-1 0,8-1 0,7 0 0,7 1 0,8 1 0,8 0 0,6 0 0,3-1 0,-3 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274 134 24575,'0'-4'0,"1"-1"0,-1 1 0,1-1 0,1 1 0,1-6 0,-1 5 0,-1 1 0,1-1 0,-1 0 0,0 0 0,0-5 0,-1 8 0,0-1 0,0 0 0,-1 0 0,1 1 0,-1-1 0,1 0 0,-1 1 0,0-1 0,0 0 0,0 1 0,0-1 0,0 1 0,-1 0 0,1-1 0,-1 1 0,0 0 0,1 0 0,-1 0 0,0 0 0,0 0 0,0 0 0,-1 1 0,1-1 0,0 1 0,-1-1 0,1 1 0,-1 0 0,1 0 0,-1 0 0,1 0 0,-1 1 0,0-1 0,0 1 0,-4-1 0,-3 0 0,1 1 0,-1 0 0,1 0 0,0 1 0,-1 0 0,1 1 0,0 0 0,0 0 0,-10 5 0,6-2 0,0 1 0,1 1 0,0 0 0,-22 16 0,31-20 0,0-1 0,0 1 0,0-1 0,0 1 0,0 0 0,1 0 0,0 0 0,-1 0 0,1 1 0,0-1 0,1 1 0,-1-1 0,1 1 0,-1-1 0,1 1 0,0 0 0,0 0 0,1 0 0,-1 0 0,1-1 0,0 1 0,0 7 0,1-8 0,0 0 0,0 0 0,0-1 0,0 1 0,1 0 0,-1 0 0,1-1 0,0 1 0,0-1 0,0 1 0,0-1 0,0 0 0,0 0 0,1 0 0,-1 0 0,1 0 0,-1 0 0,1-1 0,0 1 0,0-1 0,0 0 0,0 0 0,-1 0 0,1 0 0,1 0 0,5 0 0,8 1 0,0 0 0,0-2 0,28-1 0,-35 0 0,-5 1 0,1-1 0,-1 0 0,1 0 0,-1-1 0,10-3 0,-2 0 0,-12 5 0,-1 0 0,0 1 0,1-1 0,-1 0 0,0 0 0,1 1 0,-1-1 0,0 0 0,0 1 0,1-1 0,-1 0 0,0 1 0,0-1 0,0 0 0,1 1 0,-1-1 0,0 1 0,0-1 0,0 0 0,0 1 0,0-1 0,0 1 0,0-1 0,0 1 0,0-1 0,0 0 0,0 1 0,0-1 0,0 1 0,0-1 0,0 1 0,0-1 0,-1 0 0,1 1 0,-3 24 0,2-19 0,0-3 0,1 1 0,0-1 0,-1 0 0,1 1 0,1-1 0,-1 0 0,0 1 0,1-1 0,0 0 0,0 0 0,0 1 0,0-1 0,0 0 0,1 0 0,-1 0 0,1 0 0,0-1 0,0 1 0,0 0 0,4 3 0,-3-4 0,0 1 0,0-1 0,1 0 0,-1 0 0,1-1 0,-1 1 0,1-1 0,0 1 0,-1-1 0,1-1 0,0 1 0,0 0 0,0-1 0,0 0 0,-1 0 0,1 0 0,6-1 0,1-1 43,0 0 0,0 0-1,0-2 1,0 1 0,-1-1-1,0-1 1,13-7 0,-16 8-186,0 0 1,-1-1 0,1 1 0,-1-1-1,-1-1 1,1 1 0,-1-1 0,0 0 0,0 0-1,0-1 1,4-8 0,-4 3-6684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1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169 135 24575,'2'-1'0,"0"1"0,0-1 0,-1 1 0,1-1 0,0 0 0,0 1 0,-1-1 0,1 0 0,0 0 0,-1 0 0,1-1 0,-1 1 0,1 0 0,-1-1 0,0 1 0,1-1 0,0-1 0,1-1 0,-1 1 0,1-1 0,-1 0 0,0 1 0,0-1 0,2-7 0,-3 8 0,0 0 0,-1 0 0,1 0 0,-1 0 0,0 0 0,1 0 0,-1 0 0,0 0 0,-1 0 0,1 0 0,-1 0 0,1 0 0,-1 0 0,0 0 0,0 0 0,0 0 0,-1 0 0,1 0 0,-3-3 0,2 4 0,0 1 0,1-1 0,-1 0 0,-1 1 0,1-1 0,0 1 0,0 0 0,0 0 0,-1 0 0,1 0 0,-1 0 0,1 0 0,-1 1 0,1-1 0,-1 1 0,1 0 0,-1 0 0,1 0 0,-1 0 0,1 0 0,-1 0 0,0 1 0,-3 0 0,-1 1 0,1 0 0,-1 1 0,1 0 0,-1 0 0,1 1 0,0-1 0,0 1 0,1 0 0,-1 1 0,1 0 0,0-1 0,0 2 0,0-1 0,-6 10 0,3-3 0,0 0 0,1 0 0,1 1 0,0 0 0,0 0 0,-4 20 0,9-30 0,0 0 0,0 0 0,1 0 0,0 0 0,-1 0 0,1 0 0,0 0 0,0 0 0,1 0 0,-1 0 0,1 1 0,-1-1 0,1 0 0,0 0 0,0-1 0,0 1 0,1 0 0,-1 0 0,1 0 0,2 3 0,-2-4 0,1 1 0,0-1 0,0 1 0,0-1 0,0 0 0,1 0 0,-1-1 0,0 1 0,1 0 0,-1-1 0,1 0 0,-1 0 0,1 0 0,0 0 0,0-1 0,5 1 0,1-1 0,0-1 0,-1 1 0,1-2 0,0 1 0,-1-1 0,1-1 0,-1 0 0,0 0 0,0 0 0,0-1 0,11-7 0,-10 4 0,0 1 0,0-2 0,0 1 0,-1-1 0,0-1 0,0 1 0,-1-1 0,11-16 0,-10 16 0,-5 16 0,-3 30 0,-1-10 0,1-25-80,-1 0 0,0 0-1,1 1 1,0-1 0,-1 0-1,1 0 1,0 0 0,0 0-1,0 0 1,1 0 0,-1-1 0,0 1-1,1 0 1,-1-1 0,1 1-1,2 1 1,5 3-6746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2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24575,'1'-11'0,"1"0"0,0 0 0,1 0 0,5-17 0,-1 8 0,-5 11 0,2 0 0,-1 1 0,1-1 0,0 1 0,1-1 0,11-14 0,-15 22 0,0 0 0,0-1 0,0 1 0,1 0 0,-1 0 0,0 0 0,0 0 0,1 0 0,-1 0 0,1 1 0,-1-1 0,1 0 0,-1 1 0,1-1 0,-1 1 0,1-1 0,0 1 0,-1 0 0,3 0 0,-2 0 0,-1 1 0,1 0 0,0-1 0,0 1 0,0 0 0,0 0 0,-1 0 0,1 0 0,0 1 0,-1-1 0,1 0 0,-1 1 0,0-1 0,1 1 0,-1-1 0,0 1 0,0 0 0,0-1 0,0 1 0,1 2 0,3 6 0,-1-1 0,1 1 0,-2 1 0,1-1 0,3 21 0,-6-25 0,-1 0 0,1 0 0,-1 1 0,0-1 0,0 0 0,-1 0 0,1 0 0,-1 0 0,-1 0 0,1 0 0,-5 11 0,5-16 0,1 0 0,0 0 0,-1 0 0,1 0 0,-1 0 0,0 0 0,1 0 0,-1-1 0,1 1 0,-1 0 0,0 0 0,0 0 0,1-1 0,-1 1 0,0-1 0,0 1 0,0 0 0,0-1 0,0 0 0,0 1 0,0-1 0,0 1 0,0-1 0,0 0 0,0 0 0,0 0 0,0 0 0,0 0 0,0 0 0,0 0 0,0 0 0,0 0 0,0 0 0,0 0 0,0-1 0,0 1 0,-2-1 0,2 1 0,0-1 0,0 0 0,0 0 0,0 0 0,0 0 0,1 0 0,-1 0 0,0 0 0,0 0 0,0 0 0,1 0 0,-1 0 0,1-1 0,-1 1 0,1 0 0,-1 0 0,1-1 0,0 1 0,0 0 0,-1-1 0,1 1 0,0 0 0,0-1 0,0 1 0,1 0 0,-1-1 0,0 1 0,0 0 0,2-3 0,-1 1 25,0-1-1,1 0 0,0 1 1,0 0-1,0-1 1,0 1-1,0 0 0,1 0 1,0 0-1,-1 0 0,1 1 1,0-1-1,6-3 1,-3 2-269,0 1 0,1-1 0,-1 1 0,1 1 1,0-1-1,10-1 0,8-1-6582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2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179 408 24575,'6'-5'0,"0"-1"0,-1 1 0,0-1 0,0 0 0,6-10 0,-10 13 0,0 1 0,0-1 0,0 0 0,0 1 0,0-1 0,-1 0 0,0 0 0,1 1 0,-1-1 0,0 0 0,0 0 0,0 0 0,-1 1 0,1-1 0,-1 0 0,0 0 0,1 1 0,-3-6 0,1 4 0,0 0 0,0 0 0,0 0 0,0 0 0,-1 0 0,0 1 0,1-1 0,-1 1 0,0-1 0,-1 1 0,1 0 0,-1 0 0,-7-4 0,9 6 0,-1 0 0,1 0 0,-1 0 0,1 0 0,-1 0 0,0 1 0,1-1 0,-1 1 0,0 0 0,0 0 0,1 0 0,-1 0 0,0 0 0,0 1 0,1-1 0,-1 1 0,0 0 0,1-1 0,-1 1 0,1 1 0,-1-1 0,1 0 0,-5 3 0,-3 4 0,1-1 0,0 1 0,0 0 0,0 1 0,1 0 0,-7 11 0,10-13 0,1-1 0,0 1 0,0 0 0,1 0 0,0 0 0,0 0 0,0 0 0,1 1 0,0-1 0,-1 13 0,3-18 0,0 1 0,0-1 0,0 0 0,1 1 0,-1-1 0,1 0 0,-1 1 0,1-1 0,0 0 0,0 0 0,0 0 0,0 1 0,0-1 0,1 0 0,-1-1 0,0 1 0,1 0 0,0 0 0,-1-1 0,1 1 0,0 0 0,0-1 0,0 0 0,0 1 0,0-1 0,0 0 0,0 0 0,0 0 0,0-1 0,1 1 0,-1 0 0,0-1 0,5 1 0,2 0 0,0 0 0,0 0 0,0-1 0,0-1 0,0 1 0,0-1 0,15-4 0,-16 2 0,0 1 0,0-1 0,0 0 0,-1-1 0,1 0 0,-1 0 0,0-1 0,0 0 0,-1 0 0,1 0 0,-1-1 0,8-9 0,-7 6 0,-1-1 0,0 0 0,0 0 0,-1 0 0,0-1 0,-1 0 0,0 0 0,2-12 0,1-16 0,-2-1 0,-1 1 0,-3-1 0,-3-45 0,1 65 0,0-8 0,0 18 0,1 12 0,9 533-1365,-6-487-5461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3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24575,'0'-3'0,"0"2"0,0 7 0,0 8 0,0 8 0,0 8 0,0 12 0,0 9 0,0 11 0,3 9 0,1 5 0,0 3 0,-1 0 0,-1-1 0,2-6 0,1-10 0,-1-14-8191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3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266 109 24575,'-2'0'0,"-1"1"0,1-1 0,-1 0 0,0 1 0,1 0 0,-1 0 0,1 0 0,0 0 0,-1 0 0,1 0 0,0 1 0,-1-1 0,-1 2 0,-27 28 0,10-10 0,-50 36 0,62-50 0,-1-1 0,0 0 0,0 0 0,0-1 0,-21 6 0,30-10 0,0-1 0,0 1 0,-1-1 0,1 0 0,0 0 0,0 0 0,-1 0 0,1 0 0,0 0 0,-1 0 0,1 0 0,0 0 0,0 0 0,-2-1 0,2 0 0,1 1 0,0 0 0,-1 0 0,1-1 0,-1 1 0,1-1 0,0 1 0,-1 0 0,1-1 0,0 1 0,0-1 0,-1 1 0,1 0 0,0-1 0,0 1 0,-1-1 0,1 1 0,0-1 0,0 1 0,0-1 0,0 1 0,0-1 0,0 1 0,0-1 0,0-2 0,1 0 0,-1 0 0,1 0 0,0 0 0,0 0 0,0 1 0,0-1 0,1 0 0,-1 1 0,3-4 0,13-17 0,1 1 0,1 0 0,26-22 0,71-50 0,-112 91 0,0 0 0,-1 1 0,1-1 0,1 1 0,-1 0 0,0 0 0,0 1 0,1-1 0,-1 1 0,9-1 0,-10 2 0,0 0 0,0 0 0,0 0 0,0 0 0,-1 1 0,1-1 0,0 1 0,0 0 0,-1 0 0,1 0 0,0 0 0,-1 1 0,1-1 0,-1 1 0,1-1 0,-1 1 0,0 0 0,0 0 0,2 2 0,6 8-455,0 0 0,11 20 0,-3-2-6371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4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24575,'-17'370'0,"1"-63"0,24 139-1365,-5-390-5461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5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 24575,'85'6'0,"-10"0"0,849-14-3383,-655 0 2413,2006-36-7278,1136 22 7708,-3197 22 5490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105 467 24575,'8'-9'0,"0"0"0,0 0 0,-1-1 0,0 0 0,-1 0 0,0 0 0,-1-1 0,0 0 0,0 0 0,-1-1 0,-1 1 0,0-1 0,1-12 0,-3 22 0,-1 0 0,1 0 0,-1 0 0,0 0 0,0 0 0,0 0 0,0 1 0,-1-1 0,1 0 0,0 0 0,-1 0 0,1 0 0,-1 1 0,1-1 0,-1 0 0,0 0 0,0 1 0,0-1 0,-2-2 0,2 3 0,-1 0 0,1 0 0,0 1 0,-1-1 0,1 0 0,0 1 0,-1-1 0,1 1 0,-1-1 0,0 1 0,1 0 0,-1-1 0,1 1 0,-1 0 0,1 0 0,-1 0 0,1 0 0,-3 1 0,-3 1 0,1-1 0,0 1 0,0 0 0,0 1 0,0 0 0,0 0 0,0 0 0,1 0 0,-1 1 0,-4 4 0,2 0 0,1 0 0,0 1 0,0 0 0,1 0 0,0 0 0,1 1 0,0-1 0,-4 13 0,5-14 0,2 0 0,-1 0 0,1 0 0,0 1 0,1-1 0,0 0 0,0 1 0,1-1 0,0 1 0,1-1 0,1 11 0,-1-17 0,-1 0 0,0 0 0,1 0 0,0 0 0,0 0 0,-1-1 0,1 1 0,0 0 0,1 0 0,-1 0 0,0-1 0,0 1 0,1-1 0,-1 1 0,1-1 0,-1 1 0,1-1 0,0 0 0,-1 0 0,4 2 0,-2-2 0,0-1 0,0 1 0,0 0 0,0-1 0,0 0 0,0 1 0,0-1 0,0 0 0,0-1 0,0 1 0,0-1 0,4 0 0,4-2 0,-1-1 0,0 0 0,0-1 0,0 0 0,-1 0 0,15-11 0,-6 1 0,-2 0 0,0-1 0,-1-1 0,0-1 0,-2 0 0,0 0 0,-1-1 0,-1-1 0,-1 0 0,9-23 0,4-22 0,30-130 0,-48 180 0,-4 24 0,-3 26 0,-12 71 178,-5 51-94,17-127-491,1 1 1,2 0-1,5 32 0,-3-40-6419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5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24575,'1'0'0,"-1"-1"0,0 0 0,0 1 0,0-1 0,0 1 0,1-1 0,-1 1 0,0-1 0,1 1 0,-1-1 0,0 1 0,1-1 0,-1 1 0,0-1 0,1 1 0,-1 0 0,1-1 0,-1 1 0,1 0 0,-1-1 0,1 1 0,-1 0 0,1 0 0,-1-1 0,1 1 0,0 0 0,0 0 0,20-4 0,-16 3 0,110-11 0,179 5 0,-203 8 0,1425-1-7210,-1202 0 6229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6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24575,'245'3'0,"1084"27"-3592,-688-14 2647,-591-15 1150,-35-2-225,-23-2 620,-23-2 1312,-134-13-1437,133 14-7301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753 0 24575,'-2'0'0,"1"1"0,-1-1 0,1 0 0,-1 0 0,1 1 0,0-1 0,-1 1 0,1-1 0,0 1 0,-1 0 0,1-1 0,0 1 0,0 0 0,-1 0 0,1 0 0,0 0 0,0 0 0,0 0 0,0 0 0,1 0 0,-1 1 0,0-1 0,0 0 0,1 0 0,-1 1 0,0-1 0,1 0 0,0 1 0,-1-1 0,1 1 0,-1 1 0,0 7 0,0 1 0,0-1 0,1 17 0,0-8 0,-38 381 0,16-199 0,13-123 0,-6 88 0,17-143 0,-1-22 0,-1 0 0,0 0 0,0-1 0,0 1 0,1 0 0,-1-1 0,0 1 0,0 0 0,1 0 0,-1-1 0,1 1 0,-1-1 0,1 1 0,-1 0 0,1-1 0,-1 1 0,1-1 0,-1 1 0,1-1 0,0 0 0,-1 1 0,1-1 0,0 1 0,-1-1 0,2 0 0,1-1 0,-7-3 0,-10-4 0,-8 4 0,0 1 0,0 1 0,-1 0 0,-40 4 0,8 0 0,-251-2-1365,186 1-5461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17.7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24575,'1398'-10'-1928,"495"3"-687,-1890 7 2775,-7 0-698,-13 0-2732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3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34 24575,'-24'-1'0,"-34"-6"0,-1-1 0,49 8 0,6 0 0,0 0 0,1 0 0,-1 0 0,1-1 0,-1 0 0,1 1 0,-1-1 0,1 0 0,-7-3 0,12 1 0,7 0 0,11 0 0,292 3 0,-308 0 0,0 0 0,0 0 0,0 1 0,0 0 0,0 0 0,6 2 0,-9-3 0,0 1 0,-1-1 0,1 0 0,0 1 0,-1-1 0,1 1 0,-1-1 0,1 1 0,-1-1 0,1 1 0,-1-1 0,1 1 0,-1 0 0,0-1 0,1 1 0,-1 0 0,0-1 0,1 1 0,-1 0 0,0 0 0,0-1 0,0 1 0,0 0 0,0 0 0,1-1 0,-1 1 0,-1 0 0,1 0 0,0-1 0,0 1 0,0 0 0,0-1 0,0 1 0,-1 0 0,1 0 0,0-1 0,-1 1 0,1 0 0,0-1 0,-1 1 0,0 0 0,-18 30 0,-46 54 0,19-25 0,-84 137 0,44-61 0,81-130 0,3-4 0,0 1 0,0-1 0,0 1 0,1 0 0,-1 0 0,1-1 0,0 1 0,0 0 0,0 0 0,0 0 0,-1 6 0,2-9 0,0 0 0,1 0 0,-1 1 0,0-1 0,1 0 0,-1 0 0,0 0 0,0 0 0,1 0 0,-1 0 0,0 0 0,1 1 0,-1-1 0,0 0 0,1 0 0,-1 0 0,0 0 0,1 0 0,-1 0 0,0-1 0,1 1 0,-1 0 0,0 0 0,0 0 0,1 0 0,-1 0 0,0 0 0,1 0 0,-1-1 0,0 1 0,0 0 0,1 0 0,-1-1 0,15-7 0,-13 7 0,14-7 0,0 0 0,0 1 0,1 1 0,0 1 0,0 0 0,1 1 0,-1 1 0,1 0 0,0 2 0,34 0 0,152 19-1365,-181-17-5461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4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24575,'3'0'0,"3"0"0,8-3 0,6-1 0,9-2 0,5-4 0,-3 0-8191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5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15 24575,'-3'-3'0,"-1"-4"0,3 2 0,2 5 0,3 6 0,2 6 0,-2 9 0,0 5 0,2 7 0,0 8 0,-2 4 0,0 4 0,-2 2 0,-1-8-8191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5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36 295 24575,'-3'-8'0,"-4"-13"0,0-1 0,2 0 0,0 0 0,-1-26 0,5 42 0,1 1 0,0 0 0,0 0 0,1-1 0,0 1 0,0 0 0,0-1 0,0 1 0,1 0 0,0 0 0,0 0 0,0 1 0,0-1 0,1 0 0,0 1 0,0-1 0,0 1 0,1 0 0,-1 0 0,1 0 0,0 1 0,0-1 0,6-3 0,0 2 0,0 0 0,0 0 0,1 1 0,-1 0 0,1 1 0,0 0 0,0 1 0,0 0 0,0 1 0,18 0 0,-21 0 0,1 2 0,-1-1 0,1 1 0,-1 0 0,1 1 0,-1 0 0,0 1 0,0-1 0,0 1 0,0 1 0,-1 0 0,1 0 0,-1 0 0,10 9 0,-14-11 0,0 1 0,0 0 0,0 0 0,-1 0 0,1 0 0,-1 0 0,0 1 0,0-1 0,0 1 0,0-1 0,-1 1 0,1 0 0,-1 0 0,0 0 0,0 0 0,0 0 0,-1 0 0,1 0 0,-1 0 0,0 0 0,0 0 0,-1 0 0,1 0 0,-1 0 0,0 0 0,0 0 0,0-1 0,-1 1 0,1 0 0,-1 0 0,0-1 0,-3 6 0,-4 4 0,-1 0 0,0-1 0,0 0 0,-1-1 0,-1 0 0,0-1 0,-14 10 0,2-3 0,0-2 0,-35 17 0,48-27 0,0 0 0,0-1 0,0-1 0,0 0 0,0 0 0,-1-1 0,1 0 0,-20-1 0,18-3 0,13 2 0,0 0 0,0 0 0,0 0 0,0 0 0,0 0 0,-1 0 0,1 0 0,0 0 0,0-1 0,0 1 0,0 0 0,0 0 0,0 0 0,0 0 0,0 0 0,0 0 0,0 0 0,0 0 0,0 0 0,0-1 0,0 1 0,0 0 0,0 0 0,0 0 0,0 0 0,0 0 0,0 0 0,0 0 0,0 0 0,0 0 0,0-1 0,0 1 0,0 0 0,0 0 0,0 0 0,0 0 0,1 0 0,-1 0 0,0 0 0,0 0 0,0 0 0,0 0 0,0 0 0,0 0 0,0 0 0,0-1 0,0 1 0,0 0 0,0 0 0,1 0 0,-1 0 0,0 0 0,0 0 0,0 0 0,23-7 0,-11 6 0,0 1 0,0 0 0,-1 0 0,1 1 0,0 0 0,0 1 0,-1 1 0,16 5 0,-10-2 0,0 1 0,-1 1 0,0 1 0,29 19 0,-15-3 0,0 0 0,-2 2 0,-1 1 0,33 45 0,-54-65 0,0 0 0,1 0 0,-1-1 0,2 0 0,-1-1 0,11 8 0,-16-13 0,0 1 0,0-1 0,1 0 0,-1 0 0,0 0 0,1-1 0,-1 1 0,0 0 0,1-1 0,-1 0 0,1 1 0,-1-1 0,1 0 0,-1 0 0,1-1 0,-1 1 0,1 0 0,-1-1 0,1 0 0,-1 1 0,0-1 0,1 0 0,-1 0 0,0 0 0,0-1 0,0 1 0,0 0 0,0-1 0,4-3 0,6-6 0,-1-1 0,0 0 0,-1-1 0,0-1 0,9-16 0,-14 19-1365,-4 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7.4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24575,'-3'0'0,"-4"0"0,-3 0 0,-4 0 0,2 3 0,4 4 0,8 0 0,6 0 0,5-2 0,7-1 0,2-2 0,5-1 0,0-4 0,-1-1 0,-1 0 0,-6-2 0,-4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270 155 24575,'1'-23'0,"-1"11"0,1-1 0,-2 1 0,1-1 0,-2 1 0,-3-16 0,5 26 0,-1 0 0,0 0 0,0-1 0,0 1 0,0 0 0,0 0 0,0 0 0,0 0 0,-1 0 0,1 0 0,-1 1 0,1-1 0,-1 0 0,0 1 0,0-1 0,1 1 0,-1 0 0,0 0 0,0-1 0,-1 1 0,1 0 0,0 1 0,0-1 0,0 0 0,-1 1 0,1-1 0,0 1 0,0 0 0,-1 0 0,1-1 0,0 2 0,-1-1 0,1 0 0,-3 1 0,-6 1 0,1 0 0,-1 1 0,0 0 0,1 1 0,0 0 0,0 1 0,0 0 0,0 0 0,1 1 0,0 1 0,0-1 0,-15 17 0,18-18 0,1 0 0,0 1 0,0 0 0,1 0 0,0 0 0,0 0 0,0 1 0,1-1 0,0 1 0,0 0 0,1 0 0,0 0 0,0 0 0,1 1 0,0-1 0,0 1 0,0-1 0,1 0 0,0 1 0,2 8 0,-1-12 0,0 1 0,1-1 0,-1 0 0,1 0 0,0 0 0,0 0 0,0 0 0,1 0 0,-1-1 0,1 1 0,0-1 0,0 0 0,0 0 0,1 0 0,-1 0 0,1 0 0,-1-1 0,1 0 0,0 1 0,0-1 0,0-1 0,0 1 0,1 0 0,-1-1 0,7 1 0,-6-1 0,1 0 0,0 0 0,-1-1 0,1 1 0,0-1 0,0-1 0,-1 1 0,1-1 0,0 0 0,-1 0 0,1-1 0,-1 1 0,1-1 0,-1-1 0,0 1 0,0-1 0,0 0 0,0 0 0,6-5 0,-2-2 0,1 0 0,15-23 0,-2 1 0,-23 32 0,1-1 0,-1 1 0,0-1 0,1 1 0,-1 0 0,1-1 0,-1 1 0,0-1 0,1 1 0,-1 0 0,1 0 0,-1-1 0,1 1 0,-1 0 0,1 0 0,-1 0 0,1-1 0,-1 1 0,1 0 0,0 0 0,-1 0 0,1 0 0,-1 0 0,1 0 0,-1 0 0,1 0 0,-1 1 0,1-1 0,-1 0 0,1 0 0,0 0 0,-1 0 0,1 1 0,-1-1 0,0 0 0,1 0 0,-1 1 0,1-1 0,-1 1 0,1-1 0,-1 0 0,0 1 0,1-1 0,-1 1 0,0-1 0,1 1 0,-1-1 0,0 1 0,0-1 0,1 1 0,-1-1 0,0 1 0,0 0 0,14 36 0,-13-32 0,17 55 0,-3 0 0,-2 1 0,-4 1 0,-1-1 0,-3 102 0,-5-159 0,0 1 0,0-1 0,-1 1 0,0-1 0,0 0 0,0 0 0,0 1 0,-1-1 0,0 0 0,-2 5 0,3-8 0,0 0 0,0 1 0,-1-1 0,1 0 0,0 0 0,-1 0 0,1 0 0,0 0 0,-1 0 0,1 0 0,-1 0 0,0 0 0,1-1 0,-1 1 0,0-1 0,1 1 0,-1-1 0,0 0 0,1 1 0,-1-1 0,0 0 0,0 0 0,1 0 0,-1-1 0,0 1 0,1 0 0,-1-1 0,-2 0 0,-3-1 0,0-1 0,1 0 0,-1 0 0,0-1 0,1 1 0,0-1 0,0-1 0,0 1 0,1-1 0,-1 0 0,-4-6 0,-2-4 0,0 0 0,1 0 0,-10-19 0,14 22 0,1 0 0,0-1 0,1 0 0,0 0 0,1-1 0,0 1 0,2-1 0,-1 0 0,0-15 0,3 24 0,0 1 0,0-1 0,0 0 0,1 1 0,0-1 0,0 0 0,0 1 0,0-1 0,1 1 0,-1-1 0,1 1 0,0 0 0,0 0 0,1 0 0,-1 0 0,1 0 0,0 0 0,0 1 0,1-1 0,-1 1 0,0 0 0,1 0 0,0 0 0,0 1 0,0-1 0,0 1 0,0 0 0,1 0 0,8-3 0,2 2-273,0 0 0,0 1 0,0 0 0,28 1 0,-12 2-6553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7 24575,'0'0'0,"0"0"0,0 0 0,0 0 0,0 0 0,0-1 0,0 1 0,-1 0 0,1 0 0,0 0 0,0-1 0,0 1 0,0 0 0,0 0 0,0 0 0,0 0 0,0-1 0,0 1 0,0 0 0,0 0 0,1 0 0,-1-1 0,0 1 0,0 0 0,0 0 0,0 0 0,0 0 0,0 0 0,0-1 0,0 1 0,0 0 0,1 0 0,-1 0 0,0 0 0,0 0 0,0-1 0,0 1 0,0 0 0,1 0 0,-1 0 0,0 0 0,0 0 0,0 0 0,1 0 0,-1 0 0,0 0 0,0 0 0,0 0 0,0 0 0,1 0 0,-1 0 0,0 0 0,0 0 0,0 0 0,1 0 0,-1 0 0,0 0 0,0 0 0,0 0 0,0 0 0,1 0 0,-1 1 0,8 9 0,-6 1 0,-1-1 0,0 1 0,0 0 0,-1-1 0,-1 1 0,-1 13 0,-15 63 0,15-77 0,-1 1 0,1 0 0,-2 1 0,-6 15 0,17-33 0,0-1 0,1 1 0,0 1 0,1-1 0,-1 1 0,1 1 0,0-1 0,10-2 0,-6 3 0,0 1 0,0 1 0,1 0 0,-1 0 0,0 1 0,26 3 0,-30-2 0,-1 1 0,0 1 0,0-1 0,0 1 0,-1 1 0,1-1 0,0 1 0,-1 1 0,0 0 0,0 0 0,0 0 0,11 9 0,-17-12 0,0-1 0,0 1 0,0 0 0,-1-1 0,1 1 0,0 0 0,0 0 0,0 0 0,-1 0 0,1 0 0,-1 0 0,1 0 0,0 0 0,-1 0 0,0 0 0,1 0 0,-1 0 0,0 1 0,1-1 0,-1 0 0,0 0 0,0 0 0,0 0 0,0 1 0,0-1 0,0 0 0,-1 0 0,1 0 0,0 0 0,0 0 0,-1 1 0,1-1 0,-1 0 0,1 0 0,-1 0 0,1 0 0,-1 0 0,0 0 0,0 0 0,1-1 0,-1 1 0,0 0 0,0 0 0,0 0 0,0-1 0,0 1 0,0 0 0,0-1 0,-1 1 0,-4 3 0,-1-1 0,0 0 0,0 0 0,0 0 0,0-1 0,-11 2 0,3-1-151,1-1-1,0-1 0,-1 0 0,1 0 1,-1-2-1,1 0 0,-1-1 1,-19-4-1,12-2-6674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8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18 212 24575,'0'-3'0,"-3"-4"0,-1-3 0,1 2 0,0 6 0,0 9 0,2 6 0,0 7 0,1 5 0,0 5 0,0 3 0,0 1 0,1 2 0,-1-4 0,0-6-8191</inkml:trace>
  <inkml:trace contextRef="#ctx0" brushRef="#br0" timeOffset="1">18 110 24575,'0'-6'0,"0"-8"0,0-7 0,0-3 0,0 0 0,0 4-8191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0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 24575,'0'0'0,"0"0"0,0 1 0,0-1 0,0 0 0,0 0 0,0 0 0,0 0 0,1 0 0,-1 0 0,0 0 0,0 0 0,0 0 0,0 1 0,0-1 0,0 0 0,0 0 0,0 0 0,0 0 0,1 0 0,-1 0 0,0 0 0,0 0 0,0 0 0,0 0 0,0 0 0,0 0 0,0 0 0,0 0 0,1 0 0,-1 0 0,0 0 0,0 0 0,0 0 0,0 0 0,0 0 0,0 0 0,0 0 0,1 0 0,-1 0 0,0 0 0,0 0 0,0 0 0,0 0 0,0 0 0,0 0 0,0-1 0,0 1 0,1 0 0,-1 0 0,0 0 0,0 0 0,0 0 0,0 0 0,0 0 0,0-1 0,6 12 0,5 31 0,-1 0 0,-3 0 0,4 68 0,5 29 0,-13-233 0,4-152 0,-2 182 0,26-116 0,-30 177 0,-1 0 0,1 0 0,0 1 0,0-1 0,0 0 0,1 1 0,-1-1 0,1 1 0,1-4 0,-2 6 0,-1 0 0,0-1 0,1 1 0,-1 0 0,0 0 0,1-1 0,-1 1 0,0 0 0,1 0 0,-1 0 0,1 0 0,-1-1 0,0 1 0,1 0 0,-1 0 0,1 0 0,-1 0 0,1 0 0,-1 0 0,0 0 0,1 0 0,-1 0 0,2 0 0,-1 1 0,0-1 0,0 1 0,0 0 0,0-1 0,0 1 0,0 0 0,-1 0 0,1 0 0,0-1 0,0 1 0,0 0 0,0 2 0,5 6-66,-1 1 0,-1 0-1,1 0 1,-2 0 0,4 12-1,-4-10-900,7 21-5859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70 24575,'-2'0'0,"-5"0"0,-1-3 0,-1-1 0,0-2 0,2-4 0,5 0 0,5 2 0,9 2 0,5 0 0,5 0 0,5 2 0,6 1 0,4 1 0,1 1 0,0 1 0,-7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29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41 24575,'-13'-41'0,"10"52"0,1 11 0,27 394-467,-19-352-431,-3-33-5928</inkml:trace>
  <inkml:trace contextRef="#ctx0" brushRef="#br0" timeOffset="1">1 330 24575,'0'-3'0,"0"-4"0,2-3 0,5-1 0,6 0 0,5-2 0,4 1 0,7 0 0,5-1 0,-4 2-8191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0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338 121 24575,'-1'-5'0,"-1"1"0,1-1 0,-1 1 0,0-1 0,0 1 0,-1 0 0,1 0 0,-1 0 0,-4-4 0,5 5 0,-3-3 0,0 0 0,-1 0 0,0 0 0,0 0 0,0 1 0,0 0 0,-1 0 0,0 1 0,0 0 0,0 0 0,-13-4 0,17 7 0,-1-1 0,0 1 0,0 1 0,0-1 0,0 0 0,0 1 0,0 0 0,0 0 0,0 0 0,-1 1 0,1-1 0,0 1 0,1 0 0,-1 0 0,0 0 0,0 1 0,0-1 0,1 1 0,-1 0 0,1 0 0,-1 0 0,1 1 0,0-1 0,0 1 0,-4 3 0,-7 11 0,0 2 0,1-1 0,1 1 0,1 1 0,1 0 0,1 1 0,0 0 0,2 0 0,-9 40 0,14-52 0,0 0 0,1-1 0,0 1 0,1 0 0,0 0 0,0 0 0,1-1 0,0 1 0,4 15 0,-3-19 0,0 0 0,0 0 0,0-1 0,0 1 0,1-1 0,0 1 0,0-1 0,0 0 0,1 0 0,-1 0 0,1 0 0,0-1 0,0 0 0,0 0 0,1 0 0,-1 0 0,9 3 0,-3-1 0,0-2 0,0 1 0,1-1 0,-1-1 0,1 0 0,0-1 0,-1 0 0,1 0 0,0-1 0,0 0 0,-1-1 0,1-1 0,0 0 0,-1 0 0,1-1 0,-1 0 0,0 0 0,0-1 0,0-1 0,0 0 0,-1 0 0,16-12 0,-14 9 0,0-1 0,-1 0 0,0-1 0,-1 0 0,0 0 0,0-1 0,-1 0 0,-1-1 0,0 1 0,0-1 0,-1-1 0,-1 0 0,0 1 0,0-1 0,-2-1 0,1 1 0,1-21 0,-5 26 0,0-1 0,0 0 0,-1 0 0,0 1 0,-3-14 0,3 18 0,-1-1 0,1 1 0,-1-1 0,0 1 0,0 0 0,0-1 0,-1 1 0,1 0 0,-1 1 0,0-1 0,-6-5 0,8 8 0,0 0 0,0 0 0,0 0 0,0 1 0,-1-1 0,1 0 0,0 1 0,0-1 0,-1 1 0,1-1 0,-1 1 0,1 0 0,0 0 0,-1-1 0,1 1 0,-1 0 0,1 0 0,-1 0 0,1 0 0,0 1 0,-1-1 0,1 0 0,-1 1 0,1-1 0,0 1 0,-1-1 0,1 1 0,0 0 0,0-1 0,-1 1 0,1 0 0,0 0 0,0 0 0,0 0 0,0 0 0,0 0 0,-1 2 0,-5 5 0,2 0 0,-1 0 0,1 0 0,-5 13 0,6-14 0,-4 7 0,1 0 0,0 1 0,2 0 0,0 0 0,0 1 0,1-1 0,1 1 0,1 0 0,0-1 0,1 25 0,0-38 0,1 0 0,1 0 0,-1 0 0,0 0 0,0 0 0,1 0 0,-1 0 0,1 0 0,-1 0 0,1 0 0,0-1 0,0 1 0,0 0 0,0-1 0,0 1 0,0 0 0,0-1 0,1 1 0,-1-1 0,1 0 0,-1 1 0,1-1 0,-1 0 0,1 0 0,0 0 0,-1 0 0,1 0 0,3 1 0,-2-2 0,0 0 0,0 0 0,0 0 0,0 0 0,1 0 0,-1 0 0,0-1 0,0 0 0,0 1 0,0-1 0,0 0 0,-1 0 0,1-1 0,0 1 0,0-1 0,-1 1 0,5-4 0,8-9 0,-1 1 0,0-2 0,-1 0 0,0 0 0,-1-2 0,-1 1 0,10-20 0,-9 16 0,-12 19 0,0 1 0,0-1 0,0 1 0,1 0 0,-1-1 0,0 1 0,0 0 0,0-1 0,1 1 0,-1 0 0,0-1 0,0 1 0,1 0 0,-1 0 0,0-1 0,1 1 0,-1 0 0,0 0 0,1 0 0,-1-1 0,1 1 0,-1 0 0,0 0 0,1 0 0,-1 0 0,1 0 0,3 8 0,-3 27 0,-1-25 0,8 63-1365,-6-53-5461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1 313 24575,'0'-13'0,"0"9"0,-1 0 0,1 0 0,0 0 0,0 0 0,1 0 0,-1 0 0,1 0 0,0 0 0,0 0 0,0 0 0,3-5 0,-4 9 0,0-1 0,1 1 0,-1 0 0,0-1 0,1 1 0,-1 0 0,0-1 0,1 1 0,-1 0 0,1 0 0,-1-1 0,1 1 0,-1 0 0,1 0 0,-1 0 0,1 0 0,-1 0 0,0 0 0,1 0 0,-1-1 0,1 1 0,-1 0 0,1 1 0,-1-1 0,1 0 0,-1 0 0,1 0 0,-1 0 0,1 0 0,-1 0 0,1 1 0,-1-1 0,1 0 0,-1 0 0,0 1 0,1-1 0,-1 0 0,1 0 0,-1 1 0,0-1 0,1 1 0,-1-1 0,0 0 0,0 1 0,1-1 0,-1 1 0,16 22 0,-15-21 0,9 17 0,-1 1 0,-1 0 0,0 0 0,5 28 0,10 28 0,-21-75 0,-1-5 0,1-12 0,0-22 0,-2 37 0,0-7 0,1-1 0,0 1 0,1 0 0,0 0 0,0 0 0,0 0 0,1 0 0,1 0 0,-1 0 0,5-6 0,-5 10 0,-1 1 0,1 0 0,-1 0 0,1 0 0,0 0 0,0 0 0,0 0 0,0 1 0,1-1 0,-1 1 0,1 0 0,-1 0 0,1 1 0,0-1 0,0 1 0,0-1 0,0 1 0,0 1 0,0-1 0,0 0 0,0 1 0,6 0 0,4 2 0,1 0 0,-1 1 0,0 1 0,0 0 0,0 1 0,0 1 0,-1 0 0,22 13 0,-17-8 0,2-2 0,38 15 0,-56-24 0,-1 0 0,0 1 0,0-1 0,0 0 0,0 1 0,1-1 0,-1 0 0,0 0 0,0 0 0,1 0 0,-1 0 0,0 0 0,0 0 0,0-1 0,1 1 0,-1 0 0,0-1 0,0 1 0,0 0 0,0-1 0,2 0 0,-3 0 0,1 0 0,0 0 0,-1 0 0,1 0 0,-1 0 0,1 0 0,-1 0 0,0 0 0,1 0 0,-1 0 0,0 0 0,0 0 0,0 0 0,0 0 0,1 0 0,-2 0 0,1-1 0,0-1 0,-1-3 0,-1 0 0,0-1 0,0 1 0,0 0 0,0 0 0,-6-8 0,5 7 0,-1 1 0,-1-1 0,1 1 0,-1 0 0,0 1 0,-1-1 0,1 1 0,-9-7 0,11 11 0,0-1 0,0 0 0,0 1 0,0 0 0,0 0 0,0 0 0,-1 0 0,1 0 0,0 1 0,0-1 0,-1 1 0,1 0 0,0 0 0,-1 0 0,1 0 0,0 1 0,-1-1 0,1 1 0,0 0 0,0 0 0,-6 3 0,2-1 0,0 1 0,0 1 0,1-1 0,-1 1 0,1 1 0,0-1 0,0 1 0,1 0 0,0 0 0,0 0 0,0 1 0,1 0 0,-5 10 0,5-10 0,0 1 0,1 0 0,0 0 0,0 0 0,1 1 0,0-1 0,0 0 0,1 1 0,1 0 0,-1-1 0,1 1 0,2 12 0,-2-19 0,1 0 0,-1 1 0,1-1 0,0 0 0,0 0 0,0 1 0,0-1 0,0 0 0,1 0 0,-1 0 0,1 0 0,-1 0 0,1-1 0,0 1 0,0 0 0,-1-1 0,1 1 0,0-1 0,0 0 0,1 0 0,-1 0 0,0 0 0,0 0 0,1 0 0,-1 0 0,0-1 0,1 1 0,-1-1 0,0 0 0,1 1 0,-1-1 0,1 0 0,3-1 0,3 0 0,1 0 0,-1 0 0,0-1 0,0-1 0,-1 1 0,1-1 0,14-8 0,-9 3 0,0-1 0,-1 0 0,-1-1 0,0-1 0,0 0 0,-1-1 0,0 0 0,-1 0 0,0-1 0,-1-1 0,-1 0 0,14-29 0,-12 19 0,-1 0 0,-1-1 0,-1 0 0,-1 0 0,-1-1 0,-1 0 0,0-33 0,-3 55 0,-1 1 0,0-1 0,0 1 0,-1-1 0,1 1 0,0-1 0,-1 1 0,0-1 0,0 1 0,0 0 0,-3-7 0,4 10 0,-1 0 0,1 0 0,0-1 0,0 1 0,0 0 0,0 0 0,-1 0 0,1-1 0,0 1 0,0 0 0,-1 0 0,1 0 0,0 0 0,0 0 0,-1 0 0,1-1 0,0 1 0,0 0 0,-1 0 0,1 0 0,0 0 0,0 0 0,-1 0 0,1 0 0,0 0 0,0 0 0,-1 0 0,1 0 0,0 0 0,-1 0 0,1 0 0,0 1 0,0-1 0,-1 0 0,1 0 0,0 0 0,0 0 0,-1 0 0,-7 12 0,-3 16 0,0 17-195,3 0 0,2 0 0,1 1 0,3 0 0,1 0 0,8 59 0,0-41-6631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207 189 24575,'9'-8'0,"1"1"0,0 0 0,0 0 0,11-5 0,-6 5 0,24-19 0,-36 23 0,0 0 0,0 0 0,0 0 0,0 0 0,0 0 0,-1 0 0,1-1 0,-1 1 0,0-1 0,0 0 0,3-7 0,-5 9 0,1 1 0,-1-1 0,1 0 0,-1 1 0,0-1 0,0 0 0,0 1 0,0-1 0,0 0 0,0 1 0,0-1 0,-1 0 0,1 1 0,0-1 0,-1 1 0,0-1 0,1 1 0,-1-1 0,0 1 0,-1-2 0,0 0 0,1 1 0,-1 0 0,-1 1 0,1-1 0,0 0 0,0 0 0,-1 1 0,1 0 0,-1-1 0,1 1 0,-4-1 0,-3-1 0,-1 1 0,0-1 0,-1 2 0,1-1 0,-15 1 0,11 2 0,1 0 0,0 0 0,0 2 0,0-1 0,0 2 0,0 0 0,0 0 0,1 1 0,0 1 0,0 0 0,0 1 0,-16 12 0,22-15 0,1 1 0,-1 0 0,1 0 0,0 1 0,0 0 0,1 0 0,-1 0 0,2 0 0,-1 1 0,-4 10 0,6-12 0,0 1 0,1-1 0,0 1 0,0-1 0,1 1 0,-1 0 0,1 0 0,0-1 0,1 1 0,-1 0 0,1-1 0,0 1 0,1 0 0,-1-1 0,3 6 0,0-3 0,0-1 0,1 1 0,0-1 0,0 0 0,0 0 0,1-1 0,0 0 0,0 0 0,1 0 0,0 0 0,0-1 0,0-1 0,0 1 0,1-1 0,0 0 0,0-1 0,0 0 0,0 0 0,0 0 0,1-1 0,-1-1 0,1 1 0,-1-1 0,1-1 0,0 0 0,13-1 0,-21 1 0,-1 0 0,1 0 0,0 0 0,-1 0 0,1 0 0,-1 0 0,1 0 0,0 0 0,-1-1 0,1 1 0,-1 0 0,1 0 0,0-1 0,-1 1 0,1 0 0,-1-1 0,1 1 0,-1 0 0,1-1 0,-1 1 0,1-1 0,0 0 0,-12-4 0,-23-1 0,28 5 0,0 2 0,0-1 0,0 1 0,0 0 0,0 0 0,1 0 0,-1 1 0,0 0 0,1 0 0,-1 1 0,1-1 0,0 1 0,0 0 0,0 1 0,0-1 0,1 1 0,-1 0 0,1 0 0,0 0 0,0 1 0,0 0 0,1-1 0,0 1 0,0 1 0,0-1 0,-3 8 0,4-7 0,0 1 0,0-1 0,0 1 0,1-1 0,0 1 0,1 0 0,-1 0 0,1 0 0,1-1 0,-1 1 0,1 0 0,0 0 0,1-1 0,-1 1 0,1-1 0,1 1 0,-1-1 0,1 0 0,0 0 0,1 0 0,-1 0 0,9 9 0,-5-7 0,1-1 0,0 0 0,0-1 0,1 0 0,-1 0 0,1-1 0,1 0 0,-1 0 0,1-1 0,-1 0 0,1-1 0,0 0 0,1-1 0,-1 0 0,0 0 0,1-1 0,-1-1 0,1 1 0,-1-2 0,14-1 0,-11 0 0,1 0 0,-1 0 0,-1-1 0,1-1 0,0 0 0,-1-1 0,0-1 0,0 1 0,0-2 0,-1 0 0,0 0 0,0-1 0,-1 0 0,0-1 0,15-16 0,-18 15 0,-1 0 0,1-1 0,-2 1 0,1-1 0,-1-1 0,-1 1 0,0 0 0,-1-1 0,0 0 0,-1 0 0,0 0 0,0-15 0,-1 13 0,-2-1 0,1 1 0,-2-1 0,0 1 0,-1 0 0,0 0 0,-1 0 0,-1 0 0,-11-24 0,-1 15 0,7 18 0,10 6 0,0-1 0,-1 0 0,1 1 0,0-1 0,-1 1 0,1-1 0,0 0 0,0 1 0,-1-1 0,1 1 0,0-1 0,0 1 0,0-1 0,0 1 0,-1-1 0,1 1 0,0-1 0,0 1 0,0-1 0,0 1 0,0-1 0,0 1 0,0-1 0,1 1 0,13 204 0,-14-188 0,1-2 0,11-35 0,-5 8 0,-1-2 0,2 0 0,10-16 0,-16 28 0,0-1 0,-1 1 0,1 0 0,0 0 0,0-1 0,1 1 0,-1 0 0,0 1 0,1-1 0,-1 0 0,1 1 0,0-1 0,-1 1 0,1 0 0,0 0 0,0 0 0,0 0 0,3 0 0,-4 1 0,0 1 0,0-1 0,1 1 0,-1-1 0,0 1 0,0 0 0,0 0 0,0 0 0,0 0 0,0 0 0,0 0 0,-1 1 0,1-1 0,0 1 0,-1-1 0,1 1 0,-1 0 0,1-1 0,0 3 0,26 41 0,-24-36 0,11 19 0,-9-15 0,0 0 0,2 0 0,-1-1 0,19 22 0,-24-32 0,0 0 0,0 1 0,0-1 0,1 0 0,-1-1 0,1 1 0,0 0 0,-1-1 0,1 1 0,0-1 0,0 0 0,0 0 0,0 0 0,0 0 0,0-1 0,0 1 0,0-1 0,0 1 0,0-1 0,0 0 0,0-1 0,1 1 0,-1 0 0,0-1 0,0 0 0,0 0 0,0 0 0,4-2 0,-1 0 0,0-1 0,1 0 0,-2 0 0,1-1 0,0 0 0,-1 0 0,0 0 0,0 0 0,-1-1 0,0 0 0,0 0 0,0 0 0,6-13 0,1-7 0,-1 0 0,8-33 0,-8 24 0,-1 0 0,-2 0 0,-2 0 0,-1-1 0,-1-41 0,-3 74 0,0 1 0,-1 0 0,1 0 0,-1-1 0,1 1 0,-1 0 0,0 0 0,0 0 0,0 0 0,-2-4 0,3 6 0,0-1 0,0 1 0,-1 0 0,1 0 0,0 0 0,0-1 0,0 1 0,0 0 0,-1 0 0,1 0 0,0 0 0,0 0 0,0-1 0,-1 1 0,1 0 0,0 0 0,0 0 0,-1 0 0,1 0 0,0 0 0,0 0 0,-1 0 0,1 0 0,0 0 0,0 0 0,-1 0 0,1 0 0,0 0 0,0 0 0,-1 0 0,1 0 0,0 0 0,-1 1 0,-7 13 0,4 2 0,1 1 0,0-1 0,1 1 0,0 24 0,7 69 0,2-31 0,34 152 0,-34-209 0,-3-17 0,-3-12 0,-2-15 0,-5-9 0,-2 0 0,-16-44 0,-8-28 0,31 102 0,1-1 0,0 1 0,-1 0 0,1 0 0,0-1 0,-1 1 0,1 0 0,0 0 0,0-1 0,0 1 0,0 0 0,1-1 0,-1 1 0,0 0 0,0-1 0,1 1 0,-1 0 0,1 0 0,-1 0 0,1-1 0,-1 1 0,1 0 0,0 0 0,0 0 0,-1 0 0,1 0 0,0 0 0,0 0 0,0 0 0,0 1 0,0-1 0,0 0 0,0 0 0,1 1 0,-1-1 0,0 1 0,0-1 0,2 0 0,5 0 0,-1 0 0,1 0 0,-1 1 0,1 0 0,12 2 0,-4-1 0,-11 0 0,9-1 0,-1 1 0,19-3 0,-27 1 0,0 0 0,-1 0 0,1 0 0,0-1 0,-1 1 0,1-1 0,-1 0 0,0-1 0,0 1 0,4-4 0,-7 6 0,-1 0 0,0 0 0,0 0 0,0 0 0,0 0 0,0 0 0,0 0 0,0 0 0,0 0 0,1 0 0,-1 0 0,0 0 0,0 0 0,0 0 0,0 0 0,0 0 0,0 0 0,0 0 0,1 0 0,-1 0 0,0 0 0,0 0 0,0 0 0,0 0 0,0 0 0,0 0 0,0 0 0,0 0 0,1 0 0,-1 0 0,0 0 0,0 1 0,0-1 0,0 0 0,0 0 0,0 0 0,0 0 0,0 0 0,0 0 0,0 0 0,0 0 0,0 0 0,0 1 0,0-1 0,0 0 0,0 0 0,0 0 0,0 0 0,0 0 0,0 0 0,0 0 0,0 1 0,2 11 0,-3 16 0,1-24 0,-1 12-151,1-1-1,1 1 0,0-1 0,1 1 1,1-1-1,0 1 0,1-1 1,9 20-1,-5-19-6674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2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24575,'-1'-17'0,"2"10"0,6 22 0,3 4 0,-1-2 0,-1-1 0,-1 2 0,6 19 0,8 54-455,-3 1 0,9 161 0,-26-226-6371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24575,'0'-11'0,"1"-5"0,0 16 0,0-1 0,-1 0 0,1 1 0,0-1 0,0 1 0,0-1 0,0 1 0,0-1 0,0 1 0,0-1 0,0 1 0,0 0 0,0 0 0,0-1 0,0 1 0,0 0 0,0 0 0,1 0 0,42-2 0,-26 1 0,-1 0 0,29-5 0,-41 5 0,-1-1 0,1 1 0,0-1 0,-1 0 0,1 0 0,-1 0 0,1-1 0,-1 0 0,0 0 0,0 0 0,0 0 0,-1 0 0,7-7 0,-10 9 0,0 1 0,0-1 0,1 1 0,-1-1 0,0 1 0,0 0 0,1-1 0,-1 1 0,0 0 0,1-1 0,-1 1 0,1 0 0,-1-1 0,0 1 0,1 0 0,-1 0 0,1-1 0,-1 1 0,1 0 0,-1 0 0,0 0 0,1 0 0,-1 0 0,1 0 0,-1 0 0,2 0 0,2 11 0,-5 35 0,0-26 0,1-14 0,1 1 0,0-1 0,0 0 0,0 0 0,0 0 0,1 0 0,0 0 0,1-1 0,4 11 0,-6-14 0,0-1 0,1 1 0,-1-1 0,0 1 0,1-1 0,-1 0 0,0 0 0,1 1 0,0-1 0,-1 0 0,1 0 0,-1 0 0,1-1 0,0 1 0,0 0 0,0-1 0,-1 1 0,1-1 0,0 1 0,0-1 0,0 0 0,0 0 0,0 0 0,0 0 0,0 0 0,0 0 0,0-1 0,-1 1 0,1-1 0,0 1 0,0-1 0,0 1 0,-1-1 0,1 0 0,2-1 0,1-2 0,0 1 0,0-1 0,0 0 0,-1 0 0,1-1 0,-1 1 0,0-1 0,0 0 0,-1 0 0,1 0 0,-1-1 0,0 1 0,-1-1 0,1 0 0,1-7 0,2-7 0,-1 0 0,0 0 0,2-27 0,-6 39 0,2-20 0,-3 26 0,0 1 0,0 0 0,0 0 0,0-1 0,0 1 0,0 0 0,0 0 0,0 0 0,-1-1 0,1 1 0,0 0 0,-1 0 0,1 0 0,-1-1 0,0 0 0,-3 7 0,1 5 0,1 1 0,0-1 0,1 1 0,0-1 0,1 16 0,6 58 0,-5-70 0,53 308 0,-10-69 0,-41-235 0,1 6 0,0 36 0,-4-55 0,0 0 0,0-1 0,0 1 0,-1 0 0,0-1 0,0 1 0,0 0 0,0-1 0,-1 1 0,1-1 0,-1 0 0,-1 0 0,1 1 0,-4 3 0,5-6 0,-1-1 0,0 0 0,1 0 0,-1 1 0,0-1 0,0 0 0,0-1 0,0 1 0,1 0 0,-1 0 0,0-1 0,-1 1 0,1-1 0,0 0 0,0 0 0,0 1 0,0-1 0,0-1 0,0 1 0,0 0 0,0 0 0,0-1 0,0 1 0,0-1 0,0 0 0,0 0 0,-2-1 0,-8-3 0,2-1 0,-1 0 0,-13-10 0,19 13 0,-23-18 0,1-1 0,-40-42 0,52 49 0,2-2 0,0 1 0,0-2 0,2 0 0,-15-31 0,23 44 0,1 0 0,0 1 0,1-1 0,-1 0 0,1-1 0,0 1 0,1 0 0,-1 0 0,1 0 0,0 0 0,0-1 0,0 1 0,3-8 0,-2 9 0,0 1 0,1-1 0,-1 1 0,1-1 0,0 1 0,0 0 0,0 0 0,1 0 0,-1 0 0,1 0 0,0 1 0,0-1 0,0 1 0,0 0 0,0-1 0,0 1 0,0 1 0,1-1 0,4-1 0,16-6 68,-1 2 0,2 1-1,-1 1 1,28-2 0,-24 3-636,0 0 0,52-17 0,-65 15-6258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120 149 24575,'0'-20'0,"-2"-47"0,2 63 0,-1 0 0,0 0 0,0 0 0,0-1 0,0 1 0,0 1 0,-1-1 0,0 0 0,0 0 0,0 0 0,0 1 0,-4-6 0,5 9 0,1-1 0,-1 1 0,0-1 0,1 1 0,-1-1 0,0 1 0,1-1 0,-1 1 0,0 0 0,0-1 0,1 1 0,-1 0 0,0 0 0,0-1 0,1 1 0,-1 0 0,0 0 0,0 0 0,0 0 0,1 0 0,-1 0 0,0 0 0,0 1 0,0-1 0,1 0 0,-1 0 0,0 1 0,0-1 0,1 0 0,-1 1 0,0-1 0,1 0 0,-1 1 0,0-1 0,1 1 0,-1 0 0,1-1 0,-1 1 0,1-1 0,-1 1 0,1 0 0,-1-1 0,0 2 0,-2 4 0,-1-1 0,1 1 0,0 0 0,-3 7 0,-4 16 0,1 1 0,1 0 0,2 0 0,1 0 0,1 1 0,2 0 0,1 0 0,1 0 0,2 0 0,1-1 0,9 42 0,-10-64-105,0 0 0,1 0 0,-1 0 0,2 0 0,-1 0 0,1-1 0,0 0 0,1 0 0,-1 0 0,1 0 0,1-1 0,6 7 0,11 4-6721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41 24575,'0'-3'0,"0"-4"0,0-3 0,0-4 0,0 8 0,0 6 0,0 13 0,0 10 0,0 9 0,0 8 0,-3 7 0,-1 3 0,1 2 0,-3-2 0,0-1 0,1-6 0,1-4 0,2-9-8191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68 326 24575,'-2'-1'0,"0"1"0,-1 0 0,1-1 0,0 0 0,0 1 0,0-1 0,0 0 0,0 0 0,0 0 0,0 0 0,-3-3 0,3 3 0,0 0 0,0-1 0,1 1 0,-1 0 0,0 0 0,0 1 0,0-1 0,0 0 0,0 1 0,-4-2 0,5 3 0,1-1 0,-1 0 0,1 0 0,-1 0 0,0 0 0,1 0 0,-1 1 0,1-1 0,-1 0 0,1 1 0,-1-1 0,1 0 0,-1 1 0,1-1 0,-1 0 0,1 1 0,0-1 0,-1 1 0,1-1 0,-1 1 0,1-1 0,0 1 0,0-1 0,-1 1 0,1-1 0,0 1 0,0 0 0,0-1 0,-1 1 0,1-1 0,0 1 0,0 0 0,0-1 0,0 1 0,0-1 0,0 1 0,0 0 0,1 0 0,3 30 0,-3-23 0,4 53 0,-2 0 0,-3 0 0,-15 110 0,28-318 0,9-73 0,-15 178 0,1-1 0,3 1 0,15-42 0,-21 73 0,0 0 0,0 0 0,1 0 0,0 1 0,1-1 0,0 1 0,0 1 0,15-15 0,-19 21 0,0 1 0,1-1 0,-1 1 0,1-1 0,-1 1 0,1 0 0,0 0 0,0 1 0,0-1 0,0 1 0,0 0 0,0 0 0,0 0 0,1 0 0,-1 1 0,0 0 0,0 0 0,0 0 0,1 0 0,-1 1 0,0-1 0,0 1 0,0 0 0,1 0 0,-1 1 0,-1 0 0,8 3 0,-6-3 0,-1 1 0,0 0 0,0 0 0,-1 0 0,1 0 0,0 0 0,-1 1 0,0-1 0,0 1 0,0 0 0,0 0 0,3 8 0,-3-5 0,0 1 0,0-1 0,-1 1 0,0 0 0,0 0 0,-1 0 0,0 9 0,0-2 0,-2-1 0,0 0 0,0 1 0,-1-1 0,-1 0 0,-1 0 0,0 0 0,-7 17 0,3-15 0,-1 0 0,-1 0 0,0 0 0,-1-1 0,0-1 0,-1 0 0,-16 13 0,9-10 0,-1 0 0,-1-2 0,0 0 0,-35 17 0,52-30 0,1 0 0,0-1 0,0 1 0,0-1 0,0 1 0,-1-1 0,1 0 0,0 0 0,-1 0 0,1 0 0,-1-1 0,1 0 0,-7 0 0,29-4 0,-11 6 0,-1-1 0,0 2 0,1-1 0,-1 1 0,0 0 0,0 1 0,-1 0 0,10 6 0,50 45 0,-39-30 0,-12-12-195,0-1 0,1 0 0,0-1 0,0-1 0,1-1 0,28 12 0,-13-11-6631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121 119 24575,'0'-19'0,"1"13"0,-1-1 0,1 1 0,-2 0 0,1-1 0,-1 1 0,1-1 0,-2 1 0,1 0 0,-1 0 0,-4-11 0,6 17 0,-1 0 0,1-1 0,0 1 0,-1 0 0,1 0 0,0 0 0,-1 0 0,1 0 0,-1-1 0,1 1 0,0 0 0,-1 0 0,1 0 0,-1 0 0,1 0 0,-1 0 0,1 0 0,0 0 0,-1 0 0,1 0 0,-1 1 0,1-1 0,0 0 0,-1 0 0,1 0 0,-1 0 0,1 1 0,0-1 0,-1 0 0,1 0 0,0 1 0,-1-1 0,1 0 0,0 1 0,0-1 0,-1 0 0,1 1 0,0-1 0,0 0 0,-1 1 0,1-1 0,0 0 0,0 2 0,-14 19 0,13-19 0,-14 27 0,1 0 0,2 2 0,-16 58 0,26-84 0,1-1 0,0 1 0,1 0 0,-1 0 0,1 0 0,0 0 0,1 0 0,-1 0 0,1-1 0,0 1 0,0 0 0,0 0 0,2 4 0,-2-7 0,0-1 0,0 1 0,0-1 0,0 1 0,0-1 0,0 0 0,0 1 0,0-1 0,1 0 0,-1 0 0,0 0 0,1 0 0,-1 0 0,1 0 0,-1 0 0,3 0 0,-2 0 0,1-1 0,-1 1 0,1-1 0,-1 0 0,1 0 0,0 0 0,-1 0 0,1 0 0,-1-1 0,1 1 0,-1-1 0,1 1 0,-1-1 0,3-1 0,4-2 0,-1-1 0,0 0 0,1 0 0,-2-1 0,1 0 0,-1 0 0,0-1 0,0 0 0,0 0 0,-1 0 0,-1-1 0,9-13 0,-9 11 0,1 0 0,-1 0 0,0 0 0,-1-1 0,-1 0 0,1 0 0,-2 0 0,1 0 0,-2-1 0,2-14 0,-3 23 8,0-1-1,-1 0 1,1 1-1,-1-1 0,1 1 1,-1-1-1,0 0 1,0 1-1,-1 0 0,1-1 1,-1 1-1,1 0 1,-1 0-1,0-1 1,0 2-1,-1-1 0,1 0 1,-1 0-1,1 1 1,-1-1-1,0 1 0,-5-4 1,3 4 3,0 0 1,0 0-1,0 0 0,0 0 1,0 1-1,0 0 1,0 0-1,-1 1 0,1-1 1,0 1-1,-1 0 0,1 0 1,0 1-1,-7 1 1,6-1-37,1 1 1,-1-1-1,1 1 1,0 0 0,0 0-1,0 1 1,0-1 0,0 1-1,0 0 1,1 1-1,-1-1 1,1 1 0,-6 7-1,7-8-34,1 0 0,0 0-1,0 0 1,1 1-1,-1-1 1,1 0 0,-1 1-1,1-1 1,0 1 0,0 0-1,1-1 1,-1 1 0,1 0-1,0 0 1,0-1-1,0 1 1,0 0 0,1-1-1,-1 1 1,1 0 0,0-1-1,2 5 1,4 10-6767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66 24575,'1'-1'0,"0"0"0,0 0 0,0 0 0,0 0 0,0 0 0,0 0 0,-1-1 0,1 1 0,0 0 0,-1-1 0,1 1 0,-1 0 0,1-1 0,-1 1 0,0-1 0,0 1 0,1 0 0,-1-1 0,0 1 0,0-1 0,-1 1 0,1-1 0,0 1 0,0 0 0,-1-1 0,1 1 0,0-1 0,-1 1 0,0 0 0,1-1 0,-1 1 0,0 0 0,0 0 0,1 0 0,-3-2 0,2 1 0,0 1 0,-1 0 0,1 0 0,-1-1 0,1 1 0,-1 0 0,0 0 0,1 0 0,-1 1 0,0-1 0,0 0 0,0 1 0,1-1 0,-1 1 0,0-1 0,0 1 0,0 0 0,0 0 0,0 0 0,0 0 0,0 0 0,0 1 0,1-1 0,-1 0 0,0 1 0,-3 0 0,1 2 0,0-1 0,0 1 0,1 0 0,-1 0 0,0 0 0,1 0 0,0 1 0,0-1 0,0 1 0,0 0 0,1 0 0,-1 0 0,1 0 0,-2 6 0,0 0 0,0 0 0,1 0 0,0 0 0,1 1 0,-2 11 0,3-13 0,1-1 0,0 0 0,1 1 0,-1-1 0,2 0 0,-1 0 0,1 0 0,0 1 0,1-2 0,0 1 0,0 0 0,0-1 0,1 1 0,6 8 0,-7-13 0,-1 0 0,1 0 0,0 0 0,0 0 0,0 0 0,0-1 0,0 1 0,0-1 0,1 0 0,-1 0 0,1 0 0,0 0 0,-1-1 0,1 0 0,0 0 0,0 0 0,0 0 0,0 0 0,0-1 0,0 1 0,0-1 0,0 0 0,0-1 0,0 1 0,0-1 0,0 1 0,0-1 0,0 0 0,0-1 0,-1 1 0,6-3 0,-4 2 0,-1-1 0,1 1 0,0-1 0,-1 0 0,1-1 0,-1 1 0,0-1 0,0 1 0,0-1 0,-1-1 0,1 1 0,-1 0 0,0-1 0,0 0 0,-1 1 0,4-8 0,-4 5 0,0 0 0,0 0 0,0-1 0,-1 1 0,0-1 0,-1 1 0,1 0 0,-1-1 0,-1 1 0,1-1 0,-3-9 0,1 10 0,0 0 0,0-1 0,-1 1 0,0 0 0,0 0 0,0 1 0,-1-1 0,0 1 0,-1-1 0,1 1 0,-7-6 0,7 8 0,0 1 0,0-1 0,0 1 0,-1 0 0,0 0 0,0 0 0,0 0 0,0 1 0,0 0 0,0 0 0,0 0 0,-1 1 0,1 0 0,-1 0 0,1 0 0,-6 1 0,4 0 20,1 1 0,0 0 0,0 0 1,0 0-1,0 1 0,0 0 0,0 0 0,1 1 0,-1 0 0,1 0 0,0 0 0,-1 0 0,1 1 0,1 0 0,-1 0 0,-8 9 1,9-8-128,-1 0 0,1 0 1,0 1-1,1-1 0,-1 1 1,1 0-1,0 0 0,0 0 1,1 1-1,0-1 0,0 0 1,1 1-1,-1 0 0,1-1 1,0 10-1,3 0-6719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4 100 24575,'5'-16'0,"-2"0"0,1 0 0,0-23 0,-2 26 0,-2 18 0,-8 132 0,0-24 0,6-64 0,-1 0 0,3-1 0,6 55 0,-5-97 0,0-1 0,0 0 0,0 0 0,0 0 0,1 0 0,0 0 0,0 0 0,1 0 0,-1-1 0,1 1 0,0-1 0,7 8 0,-8-10 0,0 0 0,1 0 0,-1 0 0,1-1 0,0 1 0,-1-1 0,1 0 0,0 0 0,0 0 0,0 0 0,0 0 0,0 0 0,0-1 0,0 0 0,0 1 0,0-1 0,0 0 0,0-1 0,0 1 0,0 0 0,0-1 0,0 0 0,4-1 0,3-2-227,-1 0-1,0 0 1,0-1-1,-1 0 1,9-6-1,12-11-6598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5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188 316 24575,'-9'0'0,"-8"0"0,-8 3 0,-5 4 0,0 1 0,2 1 0,3 0 0,8-2 0,11-2 0,8-2 0,8-1 0,7-2 0,7-3 0,7-4 0,0 0-8191</inkml:trace>
  <inkml:trace contextRef="#ctx0" brushRef="#br0" timeOffset="1">461 95 24575,'-6'-11'0,"1"1"0,0-2 0,1 1 0,1 0 0,-4-16 0,7 27 0,0-1 0,0 1 0,0-1 0,-1 1 0,1-1 0,0 1 0,0-1 0,0 1 0,0-1 0,0 1 0,0-1 0,0 1 0,0-1 0,0 1 0,1-1 0,-1 1 0,0-1 0,0 1 0,0-1 0,1 1 0,-1-1 0,0 1 0,1-1 0,7 6 0,10 22 0,-7-4 0,-2 0 0,0 1 0,-2 0 0,0 1 0,-2-1 0,-1 1 0,-1 0 0,-1 0 0,-1 0 0,-3 40 0,-1-44 0,0 1 0,-1-1 0,-1 0 0,-1 0 0,-1-1 0,-1 0 0,-1 0 0,-1 0 0,0-1 0,-1-1 0,-1 0 0,-24 27 0,-28 16-1365,1-10-5461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48 112 24575,'0'-19'0,"2"-1"0,0 1 0,7-32 0,-6 49 0,-2 9 0,-1 14 0,-22 243 0,4-84 0,15-147 10,-18 295 319,22-1-2033,3-274-5122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7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320 387 24575,'-31'-54'0,"21"39"0,1-1 0,1 1 0,0-2 0,-6-18 0,13 30 0,0 2 0,0-1 0,0 0 0,0 1 0,-1-1 0,0 1 0,-3-7 0,5 10 0,-1-1 0,1 1 0,0 0 0,-1-1 0,1 1 0,-1 0 0,1-1 0,-1 1 0,1 0 0,-1-1 0,1 1 0,-1 0 0,1 0 0,-1 0 0,1-1 0,-1 1 0,0 0 0,1 0 0,-1 0 0,0 0 0,-1 0 0,1 1 0,0-1 0,0 1 0,0-1 0,-1 1 0,1-1 0,0 1 0,0 0 0,0-1 0,0 1 0,0 0 0,0 0 0,-1 1 0,-21 24 0,2 2 0,-26 41 0,9-13 0,25-37 0,9-11 0,-2-1 0,1 0 0,-1 1 0,0-2 0,-12 12 0,18-18 0,0 0 0,0 0 0,0 1 0,0-1 0,-1 0 0,1 0 0,0 0 0,0 1 0,0-1 0,-1 0 0,1 0 0,0 0 0,0 0 0,-1 1 0,1-1 0,0 0 0,0 0 0,-1 0 0,1 0 0,0 0 0,0 0 0,-1 0 0,1 0 0,0 0 0,0 0 0,-1 0 0,1 0 0,0 0 0,-1 0 0,1 0 0,0 0 0,0 0 0,-1 0 0,1 0 0,0 0 0,0 0 0,-1-1 0,1 1 0,0 0 0,0 0 0,-1 0 0,1 0 0,0-1 0,0 1 0,0-16 0,10-19 0,9-17 0,1 2 0,3 0 0,2 1 0,45-65 0,-63 104 0,1 1 0,0-1 0,0 2 0,1-1 0,0 1 0,16-11 0,-22 17 0,1 0 0,0 0 0,1 0 0,-1 0 0,0 0 0,0 1 0,1 0 0,-1 0 0,1 0 0,-1 0 0,1 1 0,-1 0 0,1 0 0,0 0 0,-1 0 0,1 1 0,-1-1 0,1 1 0,-1 1 0,7 1 0,-1 3-105,-1-1 0,1 1 0,-1 1 0,-1 0 0,1 0 0,-1 0 0,0 1 0,-1 1 0,0-1 0,0 1 0,-1 0 0,6 11 0,16 28-6721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8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24575,'0'-6'0,"1"0"0,1-1 0,-1 1 0,1 0 0,3-6 0,0-4 0,-4 13 0,7-22 0,-4 18 0,-1 14 0,-1 27 0,-2 0 0,-5 40 0,0-1 0,2 122 171,20 194 0,-1-248-740,6-1 0,45 154 0,-47-226-6257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64 24575,'-7'2'0,"10"3"0,13 2 0,30 1 18,0-2-1,49-1 1,96-8-122,-112 0-72,638-23-3134,-61 1-317,-237 14 2425,1444-17-4388,933 42 3485,-2379-8 2211,-58-1 105,-61-2 528,-64-2-163,41-9 2093,-213 1 900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24575,'0'-1'0,"1"1"0,-1-1 0,0 0 0,1 1 0,-1-1 0,1 1 0,-1-1 0,1 1 0,-1-1 0,1 1 0,-1-1 0,1 1 0,-1-1 0,1 1 0,0 0 0,-1-1 0,1 1 0,0 0 0,-1 0 0,1-1 0,0 1 0,0 0 0,-1 0 0,1 0 0,1 0 0,24-3 0,-22 3 0,304-6 11,-188 7-230,1234 13-5974,-592-4 2466,2123 27 34,1 33 4639,-2632-60 609,194 5 7224,-444-15-8588,-1 0 0,1 0 0,0-1 0,-1 1 0,1-1 0,-1 0 0,7-2 0,-10 3-174,0 0 0,0 0-1,0 0 1,1 0-1,-1 0 1,0 0-1,0 0 1,0 0-1,0-1 1,1 1 0,-1 0-1,0 0 1,0 0-1,0 0 1,0 0-1,0-1 1,0 1 0,1 0-1,-1 0 1,0 0-1,0-1 1,0 1-1,0 0 1,0 0 0,0 0-1,0-1 1,0 1-1,0 0 1,0 0-1,0 0 1,0-1 0,0 1-1,0 0 1,0 0-1,0 0 1,0-1-1,0 1 1,0 0 0,-1 0-1,1 0 1,0-1-1,0 1 1,-17-11 283,16 10-300,0 1 0,0-1 0,-1 0 0,1 1 0,0-1 0,-1 1 0,1 0 0,0-1 0,-1 1 0,1 0 0,0 0 0,-1 0 0,1 0 0,0 0 0,-1 0 0,1 1 0,0-1 0,-1 0 0,1 0 0,0 1 0,-1-1 0,1 1 0,0 0 0,0-1 0,0 1 0,-1 0 0,1 0 0,0-1 0,0 1 0,0 0 0,0 0 0,0 0 0,1 0 0,-1 0 0,0 1 0,0-1 0,1 0 0,-1 0 0,0 0 0,0 2 0,-2 7 0,0 0 0,0 0 0,1 0 0,-1 17 0,0-6 0,-20 126 0,-3 182 0,22 151 0,4-468 0,0-8 0,-1 0 0,1 0 0,0 0 0,0 0 0,1 0 0,0 0 0,-1 0 0,1-1 0,0 1 0,4 7 0,-5-11 0,0 0 0,0 0 0,0 0 0,0 0 0,0 1 0,0-1 0,0 0 0,1 0 0,-1 0 0,0 0 0,0 0 0,0 0 0,0 0 0,0 0 0,1 0 0,-1 0 0,0 0 0,0 0 0,0 0 0,0-1 0,0 1 0,0 0 0,1 0 0,-1 0 0,0 0 0,0 0 0,0 0 0,0 0 0,0 0 0,0 0 0,0 0 0,0 0 0,1-1 0,-1 1 0,0 0 0,0 0 0,0 0 0,0 0 0,0 0 0,0 0 0,0 0 0,0-1 0,0 1 0,0 0 0,0 0 0,0 0 0,0 0 0,0 0 0,0-1 0,0 1 0,0 0 0,0 0 0,0 0 0,0 0 0,0-1 0,0 1 0,0-1 0,0 1 0,0-1 0,0 1 0,0-1 0,0 0 0,0 1 0,0-1 0,0 1 0,0-1 0,0 1 0,-1-1 0,1 1 0,0-1 0,0 1 0,-1-1 0,1 0 0,0 1 0,0 0 0,-1-1 0,0 0 0,-2-1 0,-1 0 0,0 0 0,1 0 0,-1 0 0,0 0 0,-1 1 0,1 0 0,0 0 0,0 0 0,0 0 0,-6 1 0,7-1 0,-137-8-1019,134 9 673,-84-3-6480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3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8 185 24575,'0'1'0,"0"-1"0,-1 0 0,1 0 0,0 0 0,0 0 0,-1 0 0,1 0 0,0 0 0,0 0 0,0 0 0,-1 0 0,1 0 0,0 0 0,0 0 0,0 0 0,-1 0 0,1 0 0,0 0 0,0 0 0,0 0 0,-1-1 0,1 1 0,0 0 0,0 0 0,0 0 0,-1 0 0,1 0 0,0 0 0,0-1 0,0 1 0,0 0 0,0 0 0,-1 0 0,1 0 0,0-1 0,0 1 0,0 0 0,0 0 0,0 0 0,0-1 0,0 1 0,0 0 0,0 0 0,0-1 0,0 1 0,0 0 0,0 0 0,0 0 0,0-1 0,0 1 0,0 0 0,0 0 0,0 0 0,0-1 0,0 1 0,0 0 0,0 0 0,0 0 0,0-1 0,1 1 0,-1 0 0,0 0 0,0 0 0,0 0 0,0-1 0,0 1 0,1 0 0,-1 0 0,13-11 0,13 3 0,-1 1 0,1 1 0,1 1 0,49-2 0,-17 2 0,201-23 0,-253 28 0,26-5 0,-31 5 0,0 0 0,-1-1 0,1 1 0,0-1 0,0 0 0,-1 1 0,1-1 0,0 0 0,-1 0 0,1 0 0,-1 0 0,1-1 0,2-1 0,-4 2 0,0 0 0,0 1 0,1-1 0,-1 0 0,0 1 0,0-1 0,0 0 0,0 1 0,0-1 0,0 0 0,0 1 0,0-1 0,0 0 0,-1 1 0,1-1 0,0 0 0,0 1 0,0-1 0,-1 1 0,1-1 0,0 0 0,-1 1 0,1-1 0,-1 1 0,1-1 0,0 1 0,-1-1 0,1 1 0,-1 0 0,1-1 0,-2 0 0,-17-13 0,18 14 0,-14-10 0,-1 1 0,-18-7 0,28 14 0,0 0 0,0 0 0,0 0 0,0 1 0,0-1 0,0 1 0,0 1 0,-1-1 0,-10 2 0,14 0 0,0 0 0,1 0 0,-1 0 0,0 0 0,1 1 0,-1-1 0,1 1 0,-1 0 0,1 0 0,0 0 0,0 0 0,0 0 0,0 0 0,0 1 0,0-1 0,1 1 0,-1-1 0,1 1 0,0 0 0,0-1 0,-2 6 0,-2 6 0,1 0 0,-4 28 0,7-34 0,0 0 0,1 0 0,0 0 0,0 0 0,0 0 0,1 0 0,1 0 0,-1 0 0,1 0 0,6 14 0,-7-19 0,1 0 0,-1 0 0,1 0 0,0 0 0,0 0 0,0-1 0,0 1 0,0-1 0,1 0 0,-1 1 0,1-1 0,0 0 0,-1-1 0,1 1 0,0 0 0,0-1 0,0 1 0,0-1 0,0 0 0,1 0 0,-1 0 0,0-1 0,0 1 0,1-1 0,-1 0 0,0 0 0,1 0 0,5-1 0,-3 0 0,0 0 0,0 0 0,0-1 0,-1 0 0,1 0 0,0 0 0,-1-1 0,1 0 0,-1 0 0,0-1 0,6-4 0,4-5 0,-1-1 0,14-17 0,7-7 0,-34 37 0,-1 1 0,1-1 0,-1 1 0,1-1 0,-1 1 0,1-1 0,-1 1 0,1-1 0,-1 1 0,1-1 0,0 1 0,-1 0 0,1-1 0,0 1 0,0 0 0,-1 0 0,1-1 0,0 1 0,-1 0 0,1 0 0,0 0 0,0 0 0,-1 0 0,1 0 0,1 0 0,-2 1 0,1-1 0,0 1 0,-1 0 0,1-1 0,0 1 0,-1 0 0,1-1 0,-1 1 0,1 0 0,-1 0 0,0-1 0,1 1 0,-1 0 0,0 0 0,0 0 0,1 0 0,-1 0 0,0 0 0,1 10 0,0-1 0,-1 21 0,0-18 0,0-9-136,0 0-1,1 0 1,-1 1-1,1-1 1,0 0-1,0 0 1,0 0-1,1-1 0,2 7 1,3-1-6690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20 24575,'-6'-1'0,"1"1"0,0-1 0,-1-1 0,-8-2 0,-16-4 0,14 7 0,3 0 0,25 1 0,88-1 0,87 3 0,-186-2 0,1 0 0,-1 0 0,1 0 0,-1 0 0,1 1 0,-1-1 0,1 0 0,-1 1 0,0-1 0,1 1 0,-1 0 0,0-1 0,1 1 0,-1 0 0,0 0 0,0 0 0,1 0 0,0 1 0,-2-1 0,1 0 0,-1 0 0,0 0 0,1 0 0,-1 0 0,0 0 0,0 0 0,1 0 0,-1 0 0,0 0 0,0 0 0,0 0 0,0 0 0,-1 0 0,1 0 0,0 0 0,0 0 0,0 0 0,-1 0 0,0 1 0,-3 6 0,0 0 0,-1-1 0,-1 1 0,-10 12 0,6-7 0,-119 141 0,81-100 0,2 2 0,-66 105 0,109-157 0,1 0 0,0 1 0,0-1 0,0 0 0,1 1 0,0-1 0,0 1 0,-1 5 0,2-9 0,0 0 0,0 0 0,0 1 0,0-1 0,1 0 0,-1 0 0,0 1 0,0-1 0,1 0 0,-1 0 0,1 0 0,-1 0 0,1 1 0,0-1 0,0 0 0,-1 0 0,1 0 0,0 0 0,0 0 0,0-1 0,0 1 0,0 0 0,0 0 0,0-1 0,0 1 0,0 0 0,0-1 0,0 1 0,1-1 0,-1 1 0,0-1 0,0 0 0,0 0 0,2 1 0,17 1 0,0 0 0,0-2 0,0 0 0,0-1 0,39-7 0,12-1 0,-48 7-136,0 0-1,1 2 1,-1 1-1,0 1 1,1 1-1,-1 1 1,0 1-1,-1 0 0,30 13 1,-38-12-6690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98 24575,'-3'-3'0,"-3"-1"0,-5 0 0,4 1 0,5 1 0,6 1 0,8-3 0,11 0 0,7-2 0,7-4 0,7 1 0,0-2 0,3 2 0,-5 1 0,-3 1 0,-5 0 0,-9 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98 24575,'0'-7'0,"0"1"0,0-1 0,-1 1 0,0-1 0,-1 1 0,1 0 0,-1-1 0,-4-8 0,5 13 0,0 0 0,0 0 0,-1 0 0,1 0 0,0 0 0,-1 1 0,0-1 0,1 0 0,-1 1 0,0-1 0,0 1 0,0 0 0,0-1 0,0 1 0,0 0 0,0 0 0,0 1 0,0-1 0,0 0 0,-1 1 0,1-1 0,0 1 0,-1-1 0,1 1 0,0 0 0,-1 0 0,-3 1 0,-4 1 0,0 0 0,0 0 0,0 2 0,0-1 0,1 1 0,-1 0 0,1 1 0,-10 7 0,-8 6 0,-31 28 0,38-29 0,1 1 0,0 1 0,2 1 0,0 0 0,1 1 0,-18 34 0,28-44 0,0 1 0,1 0 0,1 0 0,0 1 0,0 0 0,-2 19 0,5-24 0,1 1 0,0 0 0,0-1 0,1 1 0,0-1 0,0 1 0,1-1 0,0 1 0,0-1 0,7 14 0,-6-16 0,1 0 0,0 0 0,0 0 0,1 0 0,-1-1 0,1 0 0,1 0 0,-1 0 0,0 0 0,1-1 0,0 0 0,0 0 0,1-1 0,-1 0 0,0 0 0,1 0 0,0-1 0,0 0 0,0 0 0,7 0 0,13 2 0,0-1 0,0-1 0,52-4 0,-75 2 4,21-2 164,33-5 0,-53 6-299,1 0 0,-1-1 0,0 1 0,0-1-1,0 0 1,0 0 0,0 0 0,-1-1 0,1 0 0,0 0-1,-1 0 1,8-7 0,-5-1-6695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24575,'3'0'0,"1"3"0,3 0 0,2 1 0,7-1 0,2-1 0,5-4 0,1-1 0,2 0 0,3-3 0,-1 0 0,-3 1 0,-1 1 0,-4-1 0,-4-4 0,-4 1-8191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2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375 165 24575,'3'-2'0,"-1"-1"0,0 1 0,1 0 0,-1-1 0,-1 1 0,1-1 0,0 0 0,-1 0 0,1 0 0,-1 1 0,0-1 0,0 0 0,0-1 0,0 1 0,0 0 0,-1 0 0,1 0 0,-1 0 0,0 0 0,0-1 0,0 1 0,-1 0 0,0-4 0,-1 2 0,0 1 0,0-1 0,0 1 0,0 0 0,-1 0 0,0 0 0,0 0 0,0 1 0,0-1 0,-1 1 0,1-1 0,-1 1 0,0 0 0,-8-4 0,5 3 0,0 0 0,0 0 0,0 1 0,-1 0 0,0 0 0,1 1 0,-1 0 0,0 0 0,0 1 0,-1 0 0,1 0 0,0 1 0,0 0 0,0 0 0,0 1 0,0 0 0,0 1 0,-13 3 0,10 0 0,-1 0 0,1 0 0,0 1 0,1 0 0,0 1 0,0 0 0,0 1 0,1 0 0,0 1 0,0 0 0,-12 16 0,14-15 0,1-1 0,0 1 0,1 0 0,0 0 0,0 1 0,1-1 0,0 1 0,1 0 0,1 0 0,-1 1 0,2-1 0,0 0 0,0 16 0,1-20 0,0 0 0,1 0 0,0-1 0,1 1 0,-1 0 0,1 0 0,0-1 0,1 0 0,0 1 0,0-1 0,0 0 0,1 0 0,-1 0 0,2-1 0,-1 1 0,0-1 0,1 0 0,0-1 0,0 1 0,1-1 0,-1 0 0,1 0 0,7 4 0,-7-5 0,0 0 0,0 0 0,0-1 0,0 0 0,1 0 0,-1 0 0,0-1 0,1 0 0,-1 0 0,1-1 0,0 0 0,-1 0 0,1 0 0,-1-1 0,1 0 0,-1 0 0,1 0 0,-1-1 0,0 0 0,0-1 0,0 1 0,0-1 0,0 0 0,0-1 0,-1 1 0,1-1 0,-1 0 0,0 0 0,-1-1 0,1 0 0,-1 1 0,1-2 0,-2 1 0,1 0 0,0-1 0,-1 0 0,3-8 0,13-43 0,-15 42 0,0 1 0,7-15 0,-6 44 0,57 350 0,-61-363 0,5 36 0,-1 0 0,-1 0 0,-3 60 0,-2-93 0,1 0 0,-1 0 0,0 0 0,0-1 0,-1 1 0,1 0 0,-1-1 0,0 1 0,-5 7 0,6-10 0,0-1 0,-1 1 0,1 0 0,-1-1 0,0 1 0,1-1 0,-1 0 0,0 1 0,0-1 0,0 0 0,0 0 0,0 0 0,0 0 0,0-1 0,0 1 0,-1-1 0,1 1 0,0-1 0,0 0 0,0 1 0,-1-1 0,1 0 0,-3-1 0,-5-1 0,1 0 0,0 0 0,0-1 0,0 0 0,0 0 0,1-1 0,-1-1 0,1 1 0,0-1 0,-8-7 0,0-1 0,0-1 0,0 0 0,-19-25 0,27 29 0,1 0 0,0-1 0,0 1 0,1-1 0,0-1 0,1 1 0,1-1 0,0 0 0,0 0 0,1-1 0,-2-16 0,4 24 0,1 0 0,0-1 0,0 1 0,0 0 0,1 0 0,0-1 0,0 1 0,0 0 0,0 0 0,1 0 0,0 0 0,0 0 0,0 0 0,1 1 0,0-1 0,0 1 0,0-1 0,0 1 0,1 0 0,-1 0 0,1 1 0,0-1 0,0 1 0,0 0 0,1 0 0,-1 0 0,1 1 0,0-1 0,6-1 0,8-2-195,1 1 0,0 0 0,0 2 0,0 0 0,0 2 0,36 1 0,-14 1-6631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95 24575,'-3'-6'0,"0"-5"0,-4-5 0,-3-5 0,1 0 0,1 6 0,2 11 0,2 12 0,5 11 0,2 7 0,1 9 0,2 6 0,0 3 0,0 2 0,-2-1 0,1-5 0,0-3 0,0-9-8191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10 173 24575,'0'-12'0,"0"-15"0,0-9 0,0-4 0,0 8 0,0 12 0,-3 15 0,0 17 0,-1 7-8191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3.8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167 336 24575,'0'0'0,"0"0"0,0 0 0,0 0 0,0 0 0,0-1 0,0 1 0,0 0 0,0 0 0,0 0 0,0 0 0,0-1 0,0 1 0,0 0 0,0 0 0,0 0 0,0 0 0,0-1 0,0 1 0,0 0 0,0 0 0,0 0 0,0-1 0,0 1 0,0 0 0,0 0 0,0 0 0,1 0 0,-1 0 0,0-1 0,0 1 0,0 0 0,0 0 0,0 0 0,0 0 0,1 0 0,-1 0 0,0 0 0,0-1 0,0 1 0,0 0 0,1 0 0,-1 0 0,0 0 0,0 0 0,0 0 0,0 0 0,1 0 0,-1 0 0,0 0 0,0 0 0,0 0 0,0 0 0,1 0 0,-1 0 0,0 0 0,0 0 0,0 0 0,0 0 0,1 1 0,-1-1 0,0 0 0,0 0 0,8 11 0,15 151 0,-17-105 0,13 58 0,-17-111 0,0-6 0,0-18 0,0-30 0,-11-114 0,-1-152 0,10 309 0,1-11 0,4-31 0,-5 46 0,1 0 0,-1 0 0,1 0 0,0 0 0,0 0 0,0 0 0,0 0 0,0 1 0,1-1 0,-1 0 0,1 1 0,0-1 0,0 1 0,0-1 0,0 1 0,0 0 0,4-3 0,-4 4 0,-1 1 0,1-1 0,-1 1 0,1 0 0,-1 0 0,0 0 0,1 0 0,-1 0 0,1 0 0,-1 0 0,1 0 0,-1 0 0,1 1 0,-1-1 0,0 1 0,1-1 0,-1 1 0,0 0 0,1-1 0,-1 1 0,0 0 0,0 0 0,1 0 0,-1 0 0,0 0 0,0 0 0,0 0 0,0 0 0,-1 0 0,2 2 0,4 5 0,0 0 0,-1 0 0,5 11 0,7 18-1365,-1 1-5461</inkml:trace>
  <inkml:trace contextRef="#ctx0" brushRef="#br0" timeOffset="1">15 524 24575,'-3'0'0,"-4"-3"0,2-1 0,8 1 0,9 0 0,9 1 0,8 1 0,10 0 0,5 1 0,-4 0-8191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288 151 24575,'0'-3'0,"1"0"0,0 0 0,0 1 0,0-1 0,0 0 0,0 0 0,1 1 0,-1-1 0,3-3 0,6-12 0,-9 16 0,0 0 0,-1 0 0,1 0 0,-1 1 0,1-1 0,-1 0 0,0 0 0,0 0 0,0 0 0,0 0 0,0 0 0,0 0 0,0 0 0,-1 1 0,1-1 0,-1 0 0,1 0 0,-1 0 0,0 0 0,1 1 0,-1-1 0,0 0 0,0 1 0,-1-1 0,1 1 0,0-1 0,-2-1 0,1 1 0,-1 1 0,0-1 0,0 0 0,0 1 0,0 0 0,0 0 0,0-1 0,0 2 0,0-1 0,0 0 0,0 1 0,0-1 0,-1 1 0,1 0 0,-7 1 0,-4 1 0,-1 1 0,1 0 0,-1 1 0,1 1 0,0 1 0,1 0 0,-1 0 0,1 1 0,0 1 0,1 0 0,0 1 0,0 0 0,1 1 0,0 0 0,-10 14 0,18-20 0,0 0 0,0 0 0,0 0 0,1 1 0,-1-1 0,1 1 0,1 0 0,-1-1 0,0 1 0,1 0 0,0 0 0,0 0 0,1 0 0,0 0 0,-1 0 0,1 0 0,1 0 0,-1 0 0,1 0 0,0 0 0,0 0 0,1 0 0,-1 0 0,1-1 0,0 1 0,0 0 0,1-1 0,-1 0 0,1 1 0,0-1 0,0 0 0,0-1 0,1 1 0,-1 0 0,1-1 0,0 0 0,0 0 0,7 4 0,2 0 0,1 0 0,0-1 0,0-1 0,0 0 0,1-1 0,-1-1 0,1 0 0,0-1 0,16 1 0,0-2 0,1-1 0,-1-2 0,42-7 0,-43 3 0,-1-1 0,46-17 0,-61 19 0,1-2 0,-1 0 0,0-1 0,0 0 0,-1-1 0,19-17 0,-26 21 0,-1-1 0,0-1 0,-1 1 0,0-1 0,0 0 0,0 0 0,-1 0 0,1 0 0,-2 0 0,1-1 0,-1 0 0,0 1 0,-1-1 0,0 0 0,0 0 0,-1 0 0,-1-14 0,1 16 0,0 1 0,-1 0 0,0 0 0,0-1 0,0 1 0,-1 0 0,0 0 0,0 0 0,0 1 0,0-1 0,-1 0 0,0 1 0,0-1 0,0 1 0,-1 0 0,1 0 0,-1 1 0,0-1 0,0 1 0,0-1 0,0 1 0,-1 0 0,1 1 0,-1-1 0,0 1 0,0 0 0,-6-2 0,6 3 0,1 1 0,-1-1 0,0 1 0,0 0 0,0 0 0,1 1 0,-1-1 0,0 1 0,0 0 0,1 0 0,-1 1 0,1 0 0,-1-1 0,1 1 0,0 1 0,0-1 0,0 1 0,0-1 0,0 1 0,0 0 0,1 1 0,-7 6 0,-2 4 0,0 1 0,1 0 0,0 1 0,-12 23 0,16-26 0,1 1 0,-8 22 0,13-33 0,0 1 0,0 0 0,0 0 0,0-1 0,1 1 0,0 0 0,0 0 0,0 0 0,0-1 0,0 1 0,1 0 0,-1 0 0,1 0 0,0-1 0,2 6 0,-1-7 0,-1 0 0,1 0 0,-1 0 0,1-1 0,0 1 0,0 0 0,0-1 0,0 0 0,0 1 0,0-1 0,0 0 0,1 0 0,-1 0 0,0 0 0,1 0 0,-1-1 0,0 1 0,1-1 0,-1 0 0,1 1 0,-1-1 0,1 0 0,-1 0 0,5-1 0,1 0 0,1-1 0,-1 1 0,0-1 0,0-1 0,0 1 0,8-5 0,-7 3 0,0-1 0,0 0 0,-1-1 0,0 0 0,0 0 0,-1-1 0,1 0 0,-1 0 0,-1-1 0,1 0 0,-2 0 0,1-1 0,-1 1 0,0-1 0,-1 0 0,0 0 0,0-1 0,-1 1 0,4-20 0,-4 49-341,0-1 0,1 0-1,12 33 1,-8-29-6485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4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55 24575,'-19'-40'0,"29"98"0,-5-36 0,2 4 0,-2 1 0,-1-1 0,1 42 0,-5-67 0,0 0 0,1 0 0,-1 0 0,0 0 0,-1 1 0,1-1 0,0 0 0,0 0 0,0 0 0,-1 0 0,1 0 0,0 0 0,-1 0 0,1 0 0,-1 0 0,1 0 0,-1 0 0,1 0 0,-1 0 0,0-1 0,0 1 0,1 0 0,-1 0 0,0-1 0,0 1 0,0 0 0,0-1 0,0 1 0,-1 0 0,2-1 0,-1 0 0,1 0 0,-1 0 0,1 0 0,-1 0 0,1-1 0,0 1 0,-1 0 0,1 0 0,-1 0 0,1 0 0,0-1 0,-1 1 0,1 0 0,-1 0 0,1-1 0,0 1 0,-1 0 0,1-1 0,0 1 0,0 0 0,-1-1 0,1 1 0,-1-1 0,1-1 0,-1 1 0,1-1 0,-1 0 0,1 1 0,-1-1 0,1 0 0,0 1 0,0-1 0,-1 0 0,2-2 0,0-11 0,1 0 0,0 0 0,1 1 0,1-1 0,1 1 0,0 0 0,0 0 0,2 0 0,0 1 0,0-1 0,1 2 0,1-1 0,0 1 0,12-12 0,-19 22-68,1-1 0,0 1-1,0 0 1,0 0 0,0 0 0,0 0-1,0 1 1,0-1 0,0 1 0,1 0-1,-1 0 1,1 0 0,-1 0 0,1 0-1,-1 1 1,1 0 0,-1-1-1,1 1 1,5 1 0,6 3-6758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58 24575,'-1'-7'0,"1"0"0,-1 0 0,0 0 0,-1 0 0,-3-13 0,2 17 0,0 12 0,2 12 0,-3 26 0,-1-1 0,-3 0 0,-2-1 0,-17 52 0,37-110 0,2 1 0,17-15 0,-22 22 0,-1 0 0,1 1 0,0 0 0,0 0 0,1 1 0,-1 0 0,1 0 0,0 1 0,0 0 0,0 0 0,0 1 0,0 0 0,12 0 0,-17 1 0,1 0 0,-1 0 0,0 1 0,1-1 0,-1 1 0,0 0 0,0 0 0,0 0 0,0 1 0,0-1 0,0 1 0,0-1 0,0 1 0,-1 0 0,1 0 0,-1 0 0,1 1 0,-1-1 0,0 0 0,0 1 0,0 0 0,0-1 0,0 1 0,0 0 0,-1 0 0,0 0 0,1 0 0,-1 0 0,0 0 0,-1 1 0,1-1 0,0 0 0,-1 0 0,0 1 0,0 4 0,0-2 17,0-1 0,-1 1 0,1-1 1,-1 1-1,-1-1 0,1 1 0,-1-1 0,0 0 0,0 0 0,0 0 0,-1 0 0,0 0 0,0 0 0,0-1 0,0 1 0,-1-1 0,0 0 0,0 0 1,-7 5-1,7-6-92,0 0 1,0 0 0,0 0 0,0-1 0,-1 0-1,1 0 1,-1 0 0,1 0 0,-1-1 0,0 0-1,0 0 1,1 0 0,-1 0 0,0-1 0,0 0-1,0 0 1,0 0 0,0-1 0,0 1 0,0-1-1,1 0 1,-7-3 0,-10-6-6752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291 384 24575,'0'-4'0,"0"0"0,-1 0 0,1-1 0,-1 1 0,0 0 0,0 0 0,0 0 0,0-1 0,-1 1 0,0 1 0,0-1 0,0 0 0,0 0 0,-1 1 0,1-1 0,-1 1 0,0 0 0,0 0 0,0 0 0,0 0 0,-1 0 0,1 1 0,-1-1 0,1 1 0,-1 0 0,0 0 0,0 1 0,0-1 0,0 1 0,0 0 0,0 0 0,-1 0 0,1 0 0,0 1 0,-1-1 0,1 1 0,0 1 0,0-1 0,-1 0 0,1 1 0,0 0 0,0 0 0,0 0 0,-7 3 0,1 1 0,-1 1 0,1 0 0,1 1 0,-1 0 0,1 0 0,0 1 0,1 0 0,0 0 0,0 1 0,1 0 0,0 1 0,0-1 0,1 2 0,1-1 0,-1 0 0,2 1 0,0 0 0,0 0 0,-3 14 0,7-22 0,-1-1 0,1 1 0,0-1 0,-1 1 0,1-1 0,1 1 0,-1 0 0,0-1 0,1 1 0,-1-1 0,1 1 0,-1-1 0,1 1 0,0-1 0,0 0 0,1 1 0,-1-1 0,0 0 0,1 0 0,-1 0 0,1 0 0,0 0 0,-1 0 0,1 0 0,0-1 0,0 1 0,0-1 0,1 1 0,-1-1 0,0 0 0,0 0 0,1 0 0,-1 0 0,1 0 0,-1 0 0,1-1 0,4 1 0,1 0 0,1 0 0,0 0 0,0-1 0,0-1 0,0 1 0,0-1 0,0-1 0,0 0 0,14-5 0,-13 3 0,0 0 0,0-1 0,0 0 0,-1-1 0,0 0 0,0 0 0,-1-1 0,0 0 0,0-1 0,0 1 0,9-15 0,-8 9 0,-1 0 0,-1 0 0,0-1 0,-1 0 0,0 0 0,-2-1 0,5-19 0,-1-15 0,-2-1 0,-3 1 0,-5-95 0,2 133 0,-1-9 0,0 18 0,1 4 0,2 32 0,51 398-1365,-42-356-5461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5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24575,'3'-3'0,"1"2"0,0 7 0,-1 8 0,2 8 0,0 9 0,2 7 0,3 6 0,0 5 0,0-1 0,3 1 0,-2-9-8191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149 599 24575,'-32'-74'0,"3"-2"0,-25-105 0,49 164 0,-18-78 0,21 85 0,0-1 0,1 0 0,1 0 0,0 0 0,0 0 0,4-18 0,-4 26 0,1 0 0,0 0 0,0 0 0,0 0 0,1 0 0,-1 0 0,1 0 0,0 0 0,-1 0 0,1 1 0,0-1 0,1 1 0,-1-1 0,0 1 0,1 0 0,-1 0 0,1 0 0,0 0 0,-1 0 0,1 1 0,0-1 0,0 1 0,0 0 0,0 0 0,1 0 0,-1 0 0,0 0 0,0 1 0,1 0 0,-1-1 0,4 1 0,2 1 0,1-1 0,-1 1 0,0 1 0,1 0 0,-1 0 0,0 1 0,0 0 0,0 0 0,14 9 0,-3 0 0,0 1 0,-1 2 0,0 0 0,-1 1 0,-1 0 0,0 1 0,-2 2 0,0-1 0,-1 2 0,-1-1 0,11 24 0,-17-30 0,-1 0 0,-1 1 0,0-1 0,-1 1 0,-1 0 0,0 1 0,-1-1 0,1 23 0,-3-27 0,-1 0 0,0 1 0,-1-1 0,0 0 0,0 0 0,-1 0 0,0 0 0,-1 0 0,0-1 0,-1 1 0,0-1 0,-11 16 0,9-17 0,-1 1 0,0-1 0,-1 0 0,1-1 0,-2 0 0,1 0 0,-1-1 0,0 0 0,0-1 0,0 0 0,-1-1 0,0 0 0,0 0 0,0-1 0,0-1 0,-1 0 0,1 0 0,0-1 0,-1-1 0,1 0 0,-1 0 0,1-1 0,-1-1 0,1 0 0,-16-4 0,0-9-1365,6-1-5461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24575,'7'0'0,"-1"0"0,1 1 0,-1 0 0,0 0 0,1 1 0,-1-1 0,0 1 0,0 1 0,0-1 0,0 1 0,10 7 0,-8-4 0,-1 0 0,0 0 0,0 1 0,-1 0 0,1 0 0,-2 0 0,8 13 0,-3-3 0,-1 0 0,-1 1 0,-1 1 0,0-1 0,-2 1 0,0 0 0,2 24 0,-6-40 0,2 24 0,-3-26 0,0 0 0,0 0 0,0 0 0,0 0 0,0 1 0,-1-1 0,1 0 0,0 0 0,0 0 0,-1 0 0,1 0 0,0 0 0,-1 0 0,1 0 0,-1 0 0,0 0 0,1 0 0,-2 1 0,2-2 0,-1 0 0,1 0 0,-1 0 0,1 0 0,-1 0 0,1 0 0,-1 0 0,1 0 0,-1-1 0,1 1 0,-1 0 0,1 0 0,-1 0 0,1-1 0,0 1 0,-1 0 0,1-1 0,-1 1 0,1 0 0,0-1 0,-1 1 0,1 0 0,0-1 0,-1 1 0,1-1 0,0 1 0,0 0 0,-1-1 0,1 1 0,0-1 0,0 1 0,0-1 0,0 1 0,0-1 0,0 0 0,-7-19 0,4 8 0,1 1 0,0-1 0,1 0 0,0 1 0,1-1 0,0 0 0,1 0 0,0 0 0,1 1 0,0-1 0,7-19 0,-6 24 0,0 1 0,0 0 0,0 0 0,1 0 0,0 0 0,0 0 0,1 1 0,-1 0 0,1 0 0,0 0 0,1 0 0,-1 1 0,1 0 0,0 0 0,0 0 0,0 1 0,0 0 0,1 0 0,-1 1 0,1 0 0,7-2 0,5 0 0,0 1 0,0 1 0,0 0 0,0 1 0,1 2 0,-1 0 0,0 1 0,0 0 0,20 6 0,-38-7 0,0 0 0,0-1 0,1 1 0,-1 0 0,0-1 0,0 1 0,0 0 0,0 0 0,0 0 0,0 0 0,0 0 0,0 0 0,0 1 0,0-1 0,-1 0 0,1 0 0,0 1 0,-1-1 0,1 0 0,-1 0 0,0 1 0,1-1 0,-1 1 0,0-1 0,0 0 0,0 3 0,0 6 0,0-1 0,0 1 0,-3 9 0,0 3 0,3-7 0,0 0 0,0 0 0,2 0 0,0 0 0,7 26 0,-8-36 0,1-1 0,0 0 0,0 0 0,0 0 0,0 0 0,0 0 0,1 0 0,0 0 0,0-1 0,4 5 0,-4-6 0,-1-1 0,1 1 0,-1 0 0,1-1 0,0 0 0,0 1 0,-1-1 0,1 0 0,0 0 0,0-1 0,0 1 0,0-1 0,0 1 0,1-1 0,-1 0 0,6-1 0,-4 0 0,1 0 0,0 0 0,0-1 0,-1 1 0,1-2 0,-1 1 0,0 0 0,1-1 0,-1 0 0,-1 0 0,1-1 0,0 0 0,-1 1 0,1-1 0,-1-1 0,0 1 0,-1-1 0,1 1 0,-1-1 0,0 0 0,0 0 0,0-1 0,-1 1 0,3-9 0,-2 6 0,-1 0 0,0 0 0,0 0 0,-1 0 0,0 0 0,0 0 0,-1 0 0,0 0 0,0 0 0,-1-1 0,0 1 0,0 0 0,-1 0 0,0 0 0,-1 1 0,0-1 0,-4-8 0,2 8 0,0 0 0,0 1 0,-1 0 0,0 0 0,-14-12 0,18 17 0,0 0 0,-1 0 0,0 0 0,1 0 0,-1 1 0,0-1 0,0 1 0,0-1 0,0 1 0,0 0 0,0 0 0,0 1 0,0-1 0,0 1 0,-1-1 0,1 1 0,0 0 0,0 0 0,-1 0 0,-3 1 0,6 0 0,-1 0 0,1-1 0,0 1 0,-1 0 0,1 0 0,0 0 0,0 0 0,0 0 0,0 0 0,0 0 0,0 0 0,0 0 0,0 0 0,0 0 0,1 1 0,-1-1 0,0 0 0,1 1 0,-1-1 0,1 1 0,-1-1 0,1 0 0,0 1 0,0-1 0,0 1 0,-1-1 0,1 1 0,1-1 0,-1 1 0,0-1 0,0 1 0,0-1 0,2 3 0,-1 2 0,1 1 0,0-1 0,0 1 0,0-1 0,1 0 0,4 7 0,-3-6 0,1 0 0,0 0 0,0-1 0,1 0 0,0 0 0,0 0 0,0-1 0,1 0 0,-1 0 0,1 0 0,0-1 0,1 0 0,-1-1 0,1 1 0,-1-2 0,1 1 0,0-1 0,0 0 0,1 0 0,-1-1 0,0 0 0,0-1 0,1 0 0,-1 0 0,0-1 0,0 0 0,0 0 0,0-1 0,1 0 0,-2 0 0,1-1 0,0 0 0,-1-1 0,1 0 0,-1 0 0,0 0 0,0-1 0,-1 0 0,1 0 0,8-9 0,11-19 0,3-2 0,-29 35 0,0 0 0,1 0 0,-1 0 0,0-1 0,0 1 0,0 0 0,1 0 0,-1 0 0,0 0 0,0-1 0,1 1 0,-1 0 0,0 0 0,0 0 0,1 0 0,-1 0 0,0 0 0,0 0 0,1 0 0,-1 0 0,0 0 0,1 0 0,-1 0 0,0 0 0,0 0 0,1 0 0,-1 0 0,0 0 0,0 0 0,1 0 0,-1 0 0,0 1 0,1-1 0,4 10 0,0 22 0,-4-26 0,46 289 0,-12-92 0,-33-188 0,1 6 0,2 37 0,-5-53 0,0 0 0,0 0 0,-1 0 0,1-1 0,-1 1 0,0 0 0,-1-1 0,1 1 0,-1 0 0,0-1 0,0 0 0,0 1 0,-5 5 0,6-8 0,-1-1 0,0 1 0,1 0 0,-1-1 0,0 1 0,0-1 0,0 0 0,0 0 0,0 0 0,0 0 0,-1 0 0,1 0 0,0 0 0,0-1 0,-1 1 0,-3 0 0,2-1 0,-1 0 0,0 0 0,1-1 0,-1 1 0,0-1 0,1 0 0,-10-4 0,2 0 0,-1-1 0,1 0 0,0-1 0,-19-16 0,13 8-195,1-1 0,1-1 0,0 0 0,1-1 0,1-1 0,-15-28 0,-2-7-6631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0 24575,'-3'0'0,"-3"0"0,-5 0 0,-2 0 0,-2 0 0,1 3 0,3 4 0,3 4 0,7 2 0,3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7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149 164 24575,'6'-1'0,"0"0"0,-1 0 0,1 0 0,-1-1 0,1 0 0,-1 0 0,1-1 0,-1 1 0,0-1 0,0 0 0,-1-1 0,1 1 0,4-5 0,-7 7 0,0-1 0,0 0 0,0 0 0,0 0 0,-1 0 0,1 0 0,0 0 0,-1 0 0,0 0 0,1-1 0,-1 1 0,0-1 0,0 1 0,-1-1 0,1 1 0,0-1 0,-1 1 0,1-1 0,-1 0 0,0 1 0,0-1 0,0 1 0,0-1 0,-1 0 0,1 1 0,-1-1 0,1 0 0,-1 1 0,0-1 0,0 1 0,0 0 0,0-1 0,-3-2 0,2 1 0,0 1 0,0 0 0,-1 0 0,0 0 0,1 0 0,-1 0 0,0 1 0,0-1 0,-1 1 0,1 0 0,0 0 0,-1 0 0,0 0 0,1 1 0,-1-1 0,0 1 0,1 0 0,-1 0 0,0 1 0,0-1 0,0 1 0,0-1 0,0 1 0,0 1 0,0-1 0,-8 2 0,5 0 0,0 0 0,0 1 0,0 0 0,0 0 0,0 1 0,1-1 0,0 1 0,0 1 0,0-1 0,0 1 0,0 0 0,1 1 0,-7 8 0,6-6 0,1 0 0,0 0 0,0 0 0,1 0 0,0 1 0,0 0 0,1-1 0,0 1 0,1 1 0,0-1 0,-1 13 0,3-18 0,0 1 0,0 0 0,0 0 0,0-1 0,1 1 0,0 0 0,0-1 0,0 1 0,1-1 0,-1 1 0,1-1 0,0 1 0,1-1 0,-1 0 0,1 0 0,-1 0 0,1 0 0,0-1 0,1 1 0,-1-1 0,1 0 0,-1 0 0,1 0 0,5 3 0,25 9-1365,-1-4-5461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207 252 24575,'-1'-4'0,"1"0"0,0 0 0,-1 0 0,0 0 0,0 0 0,0 0 0,0 0 0,-1 0 0,1 1 0,-1-1 0,0 1 0,0-1 0,0 1 0,-1 0 0,-3-4 0,1 1 0,0 1 0,-1 0 0,0 1 0,0 0 0,0 0 0,-1 0 0,-10-4 0,15 7 0,1 0 0,-1 1 0,0-1 0,1 1 0,-1 0 0,0-1 0,1 1 0,-1 0 0,0 0 0,0 0 0,1 0 0,-1 0 0,0 1 0,0-1 0,1 0 0,-1 1 0,0-1 0,1 1 0,-3 1 0,1 0 0,-1 0 0,1 0 0,0 1 0,0-1 0,1 1 0,-1-1 0,1 1 0,-4 5 0,-2 5 0,1 0 0,0 0 0,-8 24 0,11-25 0,0 0 0,0 0 0,1 1 0,1 0 0,0 0 0,0 25 0,2-34 0,1 0 0,-1 1 0,1-1 0,-1 0 0,1 0 0,0 0 0,1 1 0,-1-1 0,1-1 0,0 1 0,0 0 0,0 0 0,0-1 0,1 1 0,-1-1 0,1 0 0,0 1 0,0-1 0,0-1 0,1 1 0,-1 0 0,1-1 0,-1 0 0,7 4 0,-1-3 0,0 0 0,1-1 0,-1 0 0,0-1 0,1 1 0,-1-2 0,1 1 0,-1-1 0,1-1 0,-1 0 0,1 0 0,-1-1 0,13-4 0,-4 1 0,1-2 0,-1 0 0,0-1 0,0-1 0,24-16 0,-33 19 0,-1-1 0,1 0 0,-1 0 0,-1 0 0,1-1 0,-1-1 0,-1 1 0,1-1 0,-2 0 0,1 0 0,-1-1 0,-1 0 0,1 0 0,-2 0 0,5-15 0,-6 13 0,0 0 0,-1 0 0,0-1 0,-1 1 0,-1 0 0,0 0 0,0-1 0,-1 1 0,-1 0 0,0 0 0,0 1 0,-1-1 0,-7-14 0,5 15 0,5 6 0,-1 0 0,0 1 0,-1-1 0,1 1 0,-1 0 0,0-1 0,0 1 0,0 1 0,0-1 0,-6-5 0,8 9 0,1 0 0,0 0 0,-1-1 0,1 1 0,0 0 0,-1 0 0,1 0 0,-1 0 0,1 0 0,0 0 0,-1 0 0,1 0 0,-1 0 0,1 0 0,0 0 0,-1 0 0,1 0 0,0 0 0,-1 0 0,1 0 0,-1 0 0,1 0 0,0 1 0,-1-1 0,1 0 0,0 0 0,-1 0 0,1 1 0,0-1 0,-1 0 0,1 0 0,0 1 0,0-1 0,-1 0 0,1 1 0,0-1 0,0 0 0,0 1 0,-1-1 0,1 0 0,0 1 0,0-1 0,0 1 0,0-1 0,0 0 0,0 1 0,0-1 0,0 1 0,-3 21 0,4 28 0,3 1 0,2-1 0,2 0 0,17 59 0,-18-84-682,12 28-1,-7-25-6143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46 126 24575,'-16'-13'0,"14"12"0,0 0 0,0 0 0,0-1 0,0 1 0,0-1 0,0 1 0,0-1 0,1 0 0,-1 1 0,1-1 0,-1 0 0,1 0 0,-1 0 0,1 0 0,0-1 0,-1-3 0,2 5 0,0 1 0,0-1 0,1 0 0,-1 0 0,0 0 0,1 0 0,-1 1 0,1-1 0,-1 0 0,1 0 0,-1 1 0,1-1 0,0 0 0,-1 1 0,1-1 0,0 1 0,0-1 0,-1 0 0,1 1 0,0 0 0,0-1 0,0 1 0,-1 0 0,1-1 0,1 1 0,28-8 0,-22 7 0,20-5 0,0-1 0,-1-1 0,51-23 0,-78 31 0,1-1 0,-1 1 0,1 0 0,-1 0 0,0-1 0,1 1 0,-1 0 0,1 0 0,-1 0 0,1 0 0,-1 0 0,1-1 0,-1 1 0,1 0 0,-1 0 0,1 0 0,-1 1 0,1-1 0,-1 0 0,1 0 0,-1 0 0,1 0 0,-1 0 0,1 1 0,-1-1 0,1 0 0,-1 0 0,0 1 0,1-1 0,-1 0 0,1 0 0,-1 1 0,0-1 0,1 1 0,-1-1 0,0 0 0,0 1 0,1-1 0,-1 1 0,0-1 0,0 0 0,1 1 0,-1-1 0,0 1 0,0-1 0,0 1 0,0-1 0,0 2 0,2 28 0,-2-25 0,-2 252-1365,2-235-5461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31 161 24575,'3'-9'0,"1"-9"0,-1-6 0,0-3 0,-3 1 0,-3 1 0,-3 5 0,-1 10 0,-1 8 0,0 8 0,1 6 0,2 1-8191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49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24575,'0'0'0,"0"0"0,0 0 0,0-1 0,0 1 0,0 0 0,1 0 0,-1 0 0,0 0 0,0 0 0,0-1 0,0 1 0,1 0 0,-1 0 0,0 0 0,0 0 0,1 0 0,-1 0 0,0 0 0,0 0 0,0 0 0,1 0 0,-1 0 0,0 0 0,0 0 0,0 0 0,1 0 0,-1 0 0,0 0 0,0 0 0,1 0 0,-1 0 0,0 0 0,0 0 0,0 0 0,1 0 0,-1 0 0,0 0 0,0 1 0,0-1 0,1 0 0,4 12 0,-2 16 0,-3-27 0,1 29 0,2 0 0,0-1 0,13 45 0,-13-63 0,1-1 0,0 1 0,0-1 0,1 0 0,1 0 0,-1 0 0,2-1 0,-1 0 0,1 0 0,1-1 0,-1 0 0,16 12 0,-21-18 0,0 0 0,0-1 0,1 1 0,-1-1 0,0 1 0,1-1 0,0 0 0,-1 0 0,1 0 0,0-1 0,-1 1 0,1 0 0,0-1 0,0 0 0,-1 0 0,1 0 0,0 0 0,0 0 0,3-1 0,-2 0 0,0-1 0,-1 1 0,1-1 0,-1 0 0,0 0 0,1 0 0,-1 0 0,0-1 0,0 1 0,0-1 0,-1 0 0,4-4 0,2-3 0,-1 0 0,-1-1 0,0 0 0,0 0 0,-1-1 0,-1 0 0,6-20 0,-7 18 0,-1 1 0,0-1 0,-1 0 0,-1 0 0,0 1 0,-3-16 0,3 22 0,-2 0 0,1 0 0,-1 0 0,0 0 0,0 0 0,-1 0 0,0 1 0,0-1 0,0 1 0,-1 0 0,0 0 0,0 0 0,-8-7 0,10 11 0,0 0 0,0 0 0,0 1 0,0-1 0,-1 1 0,1-1 0,0 1 0,-1 0 0,1 0 0,-1 0 0,1 0 0,-1 0 0,0 1 0,1-1 0,-1 1 0,1 0 0,-1 0 0,0 0 0,0 0 0,1 0 0,-1 0 0,1 1 0,-1-1 0,0 1 0,1 0 0,-1 0 0,1 0 0,-1 0 0,1 0 0,0 0 0,-1 1 0,1-1 0,0 1 0,0 0 0,0 0 0,0-1 0,-2 4 0,-1 0 0,0 1 0,0 0 0,1 0 0,0 0 0,0 1 0,0-1 0,1 1 0,0 0 0,0 0 0,1 0 0,0 1 0,-2 8 0,4-15 0,0 1 0,-1 0 0,1 0 0,0 0 0,0 0 0,0 0 0,0 0 0,0 0 0,1 0 0,-1 0 0,0 0 0,1 0 0,0-1 0,-1 1 0,1 0 0,0 0 0,0-1 0,0 1 0,0 0 0,0-1 0,0 1 0,0-1 0,1 1 0,-1-1 0,2 2 0,0-2 0,-1 0 0,1-1 0,-1 1 0,0-1 0,1 1 0,-1-1 0,1 0 0,-1 1 0,1-1 0,0-1 0,-1 1 0,1 0 0,-1-1 0,0 1 0,1-1 0,-1 0 0,1 0 0,-1 1 0,4-3 0,21-11 0,-1-1 0,47-36 0,-56 37 0,1 1 0,1 1 0,0 0 0,1 1 0,0 1 0,40-13 0,-57 22 0,-1 0 0,0 1 0,1-1 0,-1 1 0,0-1 0,1 1 0,-1 0 0,0 0 0,1 0 0,-1 1 0,1-1 0,-1 0 0,0 1 0,0-1 0,1 1 0,-1 0 0,0 0 0,4 2 0,-5-1 0,1-1 0,0 1 0,-1 0 0,0 0 0,1 0 0,-1 0 0,0 0 0,0 1 0,0-1 0,0 0 0,-1 0 0,1 1 0,0-1 0,-1 0 0,0 1 0,0-1 0,1 1 0,-2 3 0,0 18 0,-1 0 0,-2-1 0,0 1 0,-8 23 0,2-8 0,-1-7 0,9-26 0,8-20 0,3-9 0,2 1 0,0 1 0,23-32 0,-24 39 0,0 2 0,0 0 0,1 0 0,1 1 0,0 0 0,19-13 0,-27 21 0,0 0 0,0 1 0,0 0 0,0 0 0,1 0 0,-1 1 0,1-1 0,-1 1 0,0 0 0,1 0 0,0 1 0,-1-1 0,1 1 0,0 0 0,-1 0 0,9 2 0,-9-1 0,-1 1 0,1-1 0,0 1 0,-1 0 0,1 0 0,-1 0 0,0 1 0,1-1 0,-1 1 0,0 0 0,-1 0 0,1 0 0,0 0 0,-1 0 0,0 1 0,0-1 0,0 1 0,0-1 0,2 6 0,2 9 0,-1-1 0,0 2 0,-1-1 0,-1 0 0,-1 1 0,-1-1 0,-2 37 0,1-52 29,0 1-1,0-1 1,-1 1-1,1-1 0,-1 0 1,0 1-1,0-1 1,-1 0-1,1 0 1,-1 1-1,-2 3 1,3-6-101,0 0 1,0 1 0,0-1 0,-1 0 0,1 0 0,0 0 0,-1 0 0,1 0 0,-1 0-1,1 0 1,-1-1 0,0 1 0,1 0 0,-1-1 0,0 1 0,1-1 0,-1 0 0,0 0 0,0 1-1,1-1 1,-1 0 0,0 0 0,-2-1 0,-16-3-6755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4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24575,'3'0'0,"4"0"0,0 3 0,0 4 0,-2 3 0,-1 4 0,-2 4 0,-1 5 0,-1 5 0,0 4 0,0 1 0,-1 1 0,1 1 0,0-3 0,0-6-8191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7 24575,'0'-1'0,"0"1"0,0 0 0,0-1 0,-1 1 0,1 0 0,0-1 0,0 1 0,0 0 0,-1-1 0,1 1 0,0 0 0,-1 0 0,1-1 0,0 1 0,-1 0 0,1 0 0,0-1 0,-1 1 0,1 0 0,0 0 0,-1 0 0,1 0 0,0 0 0,-1-1 0,1 1 0,-1 0 0,1 0 0,0 0 0,-1 0 0,1 0 0,-1 0 0,1 0 0,0 1 0,-1-1 0,1 0 0,-1 0 0,-2 20 0,3-18 0,-5 119 0,14 144 0,30 120 0,-29-302 0,8 77 0,41 310 0,-40-376 0,1 12 0,-6-143-1365,-8 16-5461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2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51 155 24575,'1'-37'0,"0"23"0,0 0 0,-1 1 0,-1-1 0,0 0 0,-6-26 0,7 40 0,0-1 0,0 1 0,-1-1 0,1 1 0,0 0 0,0-1 0,0 1 0,0 0 0,0-1 0,0 1 0,-1 0 0,1-1 0,0 1 0,0 0 0,0-1 0,-1 1 0,1 0 0,0 0 0,0-1 0,-1 1 0,1 0 0,0 0 0,-1 0 0,1-1 0,0 1 0,-1 0 0,1 0 0,0 0 0,-1 0 0,0-1 0,-6 10 0,-3 17 0,-9 129-1365,18-140-5461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3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57 24575,'17'-23'0,"-15"20"0,0-1 0,1 1 0,-1 0 0,0 0 0,1 0 0,0 0 0,0 1 0,0-1 0,6-3 0,-27 26 0,-23 17-227,2 1-1,1 1 1,2 3-1,2 1 1,-39 65-1,57-76-6598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3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48 24575,'-2'-3'0,"1"0"0,0-1 0,-1 1 0,1 0 0,1 0 0,-1-1 0,0 1 0,0-7 0,1 9 0,0 1 0,0-1 0,1 1 0,-1-1 0,0 1 0,0-1 0,0 1 0,0-1 0,0 1 0,1-1 0,-1 1 0,0-1 0,0 1 0,1 0 0,-1-1 0,0 1 0,0-1 0,1 1 0,-1 0 0,1-1 0,-1 1 0,0 0 0,1-1 0,0 1 0,0 0 0,0-1 0,0 1 0,0 0 0,0 0 0,1 0 0,-1 0 0,0 0 0,0 1 0,0-1 0,0 0 0,0 0 0,0 1 0,0-1 0,0 1 0,0-1 0,2 1 0,52 30 0,-1 1 0,-1 3 0,-2 3 0,-2 1 0,49 51 0,-96-88 38,0 0 0,0-1 0,0 1 0,0-1 0,0 1 0,0-1 0,0 0 0,3 2 0,-4-3-77,-1 0 0,1 0 0,-1 0 0,1 0 1,-1 0-1,1 0 0,-1 0 0,1 0 1,-1-1-1,1 1 0,-1 0 0,1 0 0,-1 0 1,1 0-1,-1-1 0,1 1 0,-1 0 0,0-1 1,1 1-1,-1 0 0,1-1 0,-1 1 1,0 0-1,1-1 0,-1 1 0,0 0 0,0-1 1,1 1-1,-1-1 0,0 1 0,0-1 0,0 1 1,0-1-1,1 1 0,-1-1 0,0 1 0,0-1 1,0 1-1,0-1 0,0 1 0,0-1 1,0 1-1,0-1 0,1-14-6787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830 37 24575,'-1'-1'0,"1"0"0,0 0 0,-1 0 0,0 0 0,1 0 0,-1 0 0,0 0 0,1 0 0,-1 0 0,0 0 0,0 0 0,0 1 0,0-1 0,0 0 0,0 0 0,0 1 0,0-1 0,0 1 0,-1-1 0,-23-9 0,13 7 0,-1 1 0,0 0 0,1 1 0,-1 0 0,-18 2 0,-66 11 0,40-4 0,-152 15 312,-91 11-1989,270-30-5149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6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24575,'-3'0'0,"-3"0"0,-5 0 0,-2 0 0,-5 0 0,-3 0 0,0 0 0,0 0 0,-2 0 0,0 0 0,4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7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789 54 24575,'-3'0'0</inkml:trace>
  <inkml:trace contextRef="#ctx0" brushRef="#br0" timeOffset="1">687 54 24575,'-2'2'0,"-1"0"0,1 0 0,-1-1 0,0 1 0,1-1 0,-1 0 0,0 0 0,0 0 0,1 0 0,-1 0 0,0-1 0,0 1 0,0-1 0,0 0 0,-3 0 0,-3 0 0,0 0 0,1-1 0,-1 0 0,-8-2 0,-3-3 0,-28-13 0,31 12 0,0 1 0,-32-8 0,-9 6 0,-1 3 0,-110 6 0,75 1 0,63-2-1365,5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8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71 24575,'-3'0'0,"-4"0"0,0-3 0,0-4 0,5-4 0,6 1 0,4 1 0,4 3 0,6-1 0,6 1 0,4 1 0,4 2 0,4 1 0,-3 1-8191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58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24575,'0'1'0,"0"0"0,1-1 0,-1 1 0,0 0 0,1 0 0,-1 0 0,1-1 0,-1 1 0,1 0 0,0-1 0,-1 1 0,1 0 0,0-1 0,0 1 0,-1-1 0,1 1 0,0-1 0,0 0 0,-1 1 0,1-1 0,0 0 0,0 1 0,0-1 0,0 0 0,0 0 0,0 0 0,1 0 0,27 3 0,-2-6 0,1-1 0,-1-1 0,33-10 0,1-1 0,-10 7 171,97-7 0,51 15-1878,-177 1-5119</inkml:trace>
  <inkml:trace contextRef="#ctx0" brushRef="#br0" timeOffset="1">1177 18 24575,'5'3'0,"9"1"0,7 0 0,2-1 0,2-1 0,-2-1 0,1 0 0,0-4 0,-1-1 0,-2 1 0,-2-4 0,-1 1 0,-3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0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17 24575,'-3'0'0,"1"0"0,0 0 0,0-1 0,0 1 0,0-1 0,0 0 0,0 1 0,0-1 0,0 0 0,1 0 0,-3-2 0,-13-4 0,17 7 0,-1 0 0,1 0 0,0 0 0,-1 0 0,1 0 0,0 0 0,-1 0 0,1 0 0,0 1 0,-1-1 0,1 0 0,0 0 0,0 0 0,-1 0 0,1 1 0,0-1 0,0 0 0,-1 0 0,1 1 0,0-1 0,0 0 0,-1 0 0,1 1 0,0-1 0,0 0 0,0 1 0,0-1 0,-1 0 0,1 1 0,0-1 0,0 0 0,0 1 0,0-1 0,0 0 0,0 1 0,0-1 0,-2 17 0,2-14 0,-1 301 0,0-16 0,-6-172 0,-6-1 0,-4 0 0,-5-2 0,-5 0 0,-76 198 0,102-310 0,0 0 0,1 0 0,-1 0 0,0 0 0,1 0 0,-1 0 0,1 1 0,0-1 0,-1 0 0,1 0 0,0 0 0,0 1 0,0-1 0,0 0 0,0 0 0,0 2 0,13-15 0,10-8 0,-6 11 0,0 2 0,1 0 0,0 1 0,0 1 0,1 1 0,-1 0 0,29-1 0,-14 0 0,634-50-1310,-508 47 790,842-44-4631,4 13 3883,1006 13 2368,-1986 26 453,-20-1-882,-8 0-634,-19-3-3340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3:05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57 138 24575,'0'0'0,"1"-1"0,-1 1 0,0 0 0,1-1 0,-1 1 0,0-1 0,1 1 0,-1-1 0,0 1 0,1 0 0,-1-1 0,1 1 0,-1 0 0,1-1 0,-1 1 0,1 0 0,-1 0 0,1-1 0,-1 1 0,1 0 0,-1 0 0,1 0 0,0 0 0,-1 0 0,1 0 0,-1 0 0,1 0 0,-1 0 0,1 0 0,-1 0 0,1 0 0,0 0 0,26 3 0,-20-2 0,5 0 0,-4 1 0,0-2 0,0 1 0,0-1 0,0 0 0,15-3 0,-21 3 0,0-1 0,-1 0 0,1 1 0,0-1 0,-1 0 0,1 0 0,-1 1 0,1-1 0,-1-1 0,1 1 0,-1 0 0,0 0 0,1 0 0,-1-1 0,0 1 0,0 0 0,0-1 0,0 1 0,0-1 0,-1 0 0,1 1 0,0-1 0,-1 0 0,1 1 0,-1-1 0,1 0 0,-1 0 0,0 1 0,0-1 0,0 0 0,0 0 0,0-2 0,-1 0 0,1 1 0,-1 0 0,1-1 0,-1 1 0,0 0 0,0 0 0,-1-1 0,1 1 0,0 0 0,-1 0 0,0 0 0,0 1 0,0-1 0,0 0 0,0 1 0,-4-4 0,2 2 0,-1 1 0,0-1 0,0 1 0,0 0 0,0 0 0,0 1 0,-1 0 0,1-1 0,-9-1 0,9 3 0,0 0 0,-1 0 0,1 1 0,0-1 0,-1 1 0,1 0 0,-1 1 0,1-1 0,0 1 0,-7 2 0,9-2 0,0 0 0,0 0 0,0 0 0,0 1 0,1-1 0,-1 1 0,0 0 0,1 0 0,-1 0 0,1 0 0,0 0 0,0 0 0,0 1 0,0-1 0,0 1 0,0-1 0,-2 6 0,1-1 0,0 0 0,1 0 0,-1 0 0,2 0 0,-1 0 0,1 1 0,0-1 0,0 1 0,1-1 0,0 0 0,1 1 0,-1-1 0,1 1 0,1-1 0,-1 0 0,1 0 0,1 0 0,-1 0 0,1 0 0,0 0 0,1 0 0,0-1 0,0 0 0,0 0 0,1 0 0,-1 0 0,2-1 0,-1 0 0,0 0 0,1 0 0,0 0 0,0-1 0,1 0 0,-1-1 0,1 1 0,-1-1 0,1 0 0,0-1 0,0 0 0,1 0 0,-1 0 0,0-1 0,1 0 0,7 0 0,29-4-1365,-4-2-5461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271 342 24575,'-29'-5'0,"1"1"0,-1 1 0,-46 1 0,-34-2 0,140-3 0,1583-115-5784,-615 77 2858,658-43 1380,-1609 85 2026,233-26 2983,-269 28-3173,-5 0 54,-1 0 1,0 0 0,0 0-1,0-1 1,0 0 0,0 0-1,8-4 1,-14 6-321,0 0 0,0 0 0,0 0-1,0 0 1,1 0 0,-1 0 0,0 0 0,0 0 0,0 0-1,0 0 1,0-1 0,0 1 0,0 0 0,0 0 0,0 0-1,1 0 1,-1 0 0,0 0 0,0 0 0,0 0 0,0-1-1,0 1 1,0 0 0,0 0 0,0 0 0,0 0 0,0 0-1,0 0 1,0 0 0,0-1 0,0 1 0,0 0 0,0 0 0,0 0-1,0 0 1,0 0 0,0 0 0,0 0 0,0-1 0,0 1-1,0 0 1,0 0 0,0 0 0,0 0 0,0 0 0,0 0-1,-1 0 1,1 0 0,0-1 0,0 1 0,0 0 0,0 0-1,0 0 1,0 0 0,0 0 0,0 0 0,-1 0 0,-10-4 809,-14 0-367,-131 5 118,154-2-584,0 1 0,0 0 0,0 0 0,1 1 0,-1-1 0,0 0 0,0 1 0,0-1 0,1 1 0,-1-1 0,0 1 0,0 0 0,1 0 0,-1 0 0,1 0 0,-1 0 0,1 0 0,-1 0 0,1 1 0,0-1 0,-1 0 0,1 1 0,0-1 0,0 1 0,0-1 0,0 1 0,0 0 0,0 2 0,0 3 0,0-1 0,1 0 0,-1 1 0,2-1 0,-1 1 0,1-1 0,1 7 0,-2-11 0,13 130 0,-8 212 0,-6-215 0,0 397 0,1-521 50,-3 31-1465,0-27-5411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1.2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24575,'0'-10'0,"0"7"0,-1 0 0,1 1 0,0-1 0,0 0 0,0 1 0,0-1 0,1 0 0,-1 1 0,1-1 0,0 0 0,-1 1 0,1-1 0,0 1 0,2-4 0,-2 6 0,-1 0 0,0 0 0,0 0 0,1 0 0,-1 0 0,0 0 0,1 0 0,-1 0 0,0 0 0,1 0 0,-1 0 0,0 0 0,0 0 0,1 0 0,-1 0 0,0 0 0,1 0 0,-1 0 0,0 1 0,0-1 0,1 0 0,-1 0 0,0 0 0,0 0 0,1 1 0,-1-1 0,0 0 0,0 0 0,0 0 0,1 1 0,-1-1 0,0 0 0,0 0 0,0 1 0,0-1 0,0 0 0,1 1 0,-1-1 0,0 0 0,0 1 0,6 13 0,-6-14 0,12 33 114,-2 0 0,10 61 0,-1 71-1821,-16-134-5119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39 374 24575,'-1'-17'0,"-1"-1"0,-1 1 0,0 0 0,-7-18 0,-5-29 0,13 53 0,1 1 0,0-1 0,1 0 0,0 1 0,0-1 0,2 1 0,-1-1 0,1 1 0,4-13 0,-4 18 0,0 0 0,0 0 0,1 0 0,-1 1 0,1-1 0,0 1 0,0 0 0,0-1 0,1 2 0,0-1 0,0 0 0,0 1 0,0-1 0,0 1 0,1 0 0,-1 1 0,1-1 0,0 1 0,-1 0 0,9-2 0,-2 1 0,0 1 0,0 0 0,1 1 0,-1 0 0,0 1 0,1 1 0,-1-1 0,1 2 0,-1-1 0,0 2 0,0-1 0,0 2 0,0-1 0,0 2 0,-1-1 0,0 1 0,0 1 0,19 13 0,-23-15 0,0 1 0,0 0 0,-1 0 0,0 1 0,1 0 0,-2 0 0,1 0 0,-1 0 0,0 0 0,0 1 0,-1 0 0,0 0 0,0 0 0,0 0 0,-1 1 0,0-1 0,-1 0 0,0 1 0,0-1 0,0 1 0,-1 0 0,0-1 0,-1 1 0,1 0 0,-2-1 0,1 1 0,-1-1 0,0 0 0,-4 9 0,1-6 0,0 0 0,-1-1 0,0 1 0,-1-2 0,0 1 0,0-1 0,-1 0 0,0 0 0,-1-1 0,1 0 0,-1-1 0,-1 0 0,1 0 0,-1-1 0,0 0 0,0-1 0,-1 0 0,1 0 0,-1-2 0,0 1 0,-16 1 0,26-4 0,0 1 0,0-1 0,0 0 0,-1 0 0,1 0 0,0 0 0,0 0 0,0 0 0,0-1 0,0 1 0,0 0 0,0 0 0,0-1 0,0 1 0,0-1 0,0 1 0,0-1 0,0 1 0,1-1 0,-1 1 0,0-1 0,0 0 0,-1-1 0,2 2 0,0-1 0,0 0 0,1 0 0,-1 1 0,0-1 0,0 0 0,0 0 0,1 1 0,-1-1 0,0 0 0,1 1 0,-1-1 0,1 0 0,-1 1 0,1-1 0,-1 1 0,1-1 0,-1 0 0,1 1 0,0 0 0,-1-1 0,1 1 0,-1-1 0,1 1 0,0 0 0,0-1 0,-1 1 0,1 0 0,0 0 0,-1-1 0,1 1 0,1 0 0,8-3 0,0 1 0,0 0 0,1 1 0,-1 0 0,0 1 0,0 0 0,0 0 0,1 1 0,-1 0 0,0 1 0,0 0 0,0 1 0,-1 0 0,1 0 0,0 1 0,-1 0 0,0 1 0,0 0 0,-1 0 0,1 1 0,-1 1 0,0-1 0,-1 1 0,11 11 0,-17-16 0,0-1 0,1 1 0,-1 0 0,0 0 0,0 0 0,0-1 0,0 1 0,0 0 0,0 0 0,-1 1 0,1-1 0,-1 0 0,0 0 0,1 0 0,-1 0 0,0 0 0,0 0 0,0 0 0,0 1 0,-1-1 0,1 0 0,-1 0 0,1 0 0,-1 0 0,0 0 0,1 0 0,-1 0 0,0 0 0,-1 0 0,1-1 0,0 1 0,0 0 0,-1 0 0,1-1 0,-1 1 0,-2 1 0,-2 2 0,-1-1 0,0 1 0,0-1 0,0-1 0,0 1 0,-1-1 0,1 0 0,-13 2 0,-2-1-273,-1 0 0,1-2 0,-1 0 0,-23-3 0,2-1-6553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24575,'9'-4'0,"0"0"0,-1 0 0,1 1 0,0 0 0,1 1 0,-1 0 0,0 0 0,14 0 0,-21 2 0,0 1 0,0-1 0,-1 1 0,1 0 0,0 0 0,-1-1 0,1 1 0,-1 0 0,1 0 0,-1 1 0,0-1 0,1 0 0,-1 0 0,0 1 0,0-1 0,0 1 0,0-1 0,0 1 0,0-1 0,0 1 0,0-1 0,0 1 0,-1 0 0,1 0 0,0 2 0,2 8 0,-1 1 0,3 20 0,-3-16 0,52 267 0,-49-264 0,-4-18 0,-1-4 0,-7-29 0,1 4 0,-25-153 0,29 157 0,1 1 0,1 0 0,0 0 0,2 0 0,1 0 0,6-25 0,-9 44 0,1 0 0,0 0 0,0 0 0,0 0 0,0 0 0,1 0 0,-1 1 0,1-1 0,-1 1 0,1-1 0,0 1 0,0 0 0,0-1 0,1 1 0,-1 0 0,0 0 0,1 1 0,-1-1 0,1 0 0,4-1 0,-4 2 0,0 1 0,0-1 0,0 1 0,0 0 0,0 0 0,0 0 0,0 0 0,0 0 0,0 1 0,-1-1 0,1 1 0,0 0 0,0 0 0,0 0 0,0 0 0,-1 0 0,1 1 0,0-1 0,-1 1 0,5 3 0,5 6 0,0-1 0,-1 2 0,0 0 0,0 0 0,-1 1 0,-1 0 0,0 0 0,-1 1 0,-1 1 0,0-1 0,-1 1 0,0 0 0,-1 1 0,4 23 0,-8-33 13,-1-1 1,1 0-1,-1 1 0,0-1 0,0 1 0,-1-1 0,0 0 0,0 1 0,0-1 1,-1 0-1,1 0 0,-1 0 0,-1 0 0,1 0 0,0 0 0,-1 0 0,0-1 1,0 0-1,-1 1 0,1-1 0,-1 0 0,0-1 0,0 1 0,0-1 0,-6 4 1,1-1-157,0-1 1,-1 0 0,1-1 0,-1 0-1,-1 0 1,1-1 0,0-1 0,-1 1 0,1-2-1,-1 1 1,-19-1 0,-1-3-6684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51 24575,'4'-1'0,"0"1"0,0-1 0,-1 1 0,1-1 0,0 0 0,0 0 0,-1-1 0,1 1 0,-1-1 0,1 0 0,-1 0 0,0 0 0,0 0 0,1 0 0,-2-1 0,1 1 0,3-4 0,-6 6 0,0-1 0,1 1 0,-1-1 0,0 1 0,0 0 0,1-1 0,-1 1 0,0-1 0,0 1 0,0-1 0,0 1 0,1-1 0,-1 1 0,0-1 0,0 1 0,0-1 0,0 1 0,0-1 0,0 1 0,0-1 0,-1 1 0,1-1 0,0 1 0,0-1 0,0 1 0,0-1 0,-1 1 0,1 0 0,0-1 0,0 1 0,-1-1 0,1 1 0,0 0 0,-1-1 0,1 1 0,0 0 0,-1-1 0,1 1 0,0 0 0,-1-1 0,1 1 0,-1 0 0,1 0 0,-1 0 0,1-1 0,-1 1 0,1 0 0,-1 0 0,1 0 0,-1 0 0,1 0 0,-1 0 0,1 0 0,-1 0 0,0 0 0,-30 0 0,26 2 0,0 0 0,0 0 0,0 0 0,0 1 0,0 0 0,1 0 0,-1 0 0,1 0 0,0 1 0,0 0 0,0 0 0,0 0 0,1 0 0,0 0 0,0 1 0,-5 9 0,-2 4 0,2 2 0,-13 39 0,12-29 0,-9 60 0,16-76 0,1 1 0,0-1 0,1 1 0,1-1 0,0 1 0,5 20 0,-5-31 17,0-1-1,1 1 0,-1 0 0,1 0 1,0-1-1,0 1 0,0-1 0,0 1 1,1-1-1,-1 0 0,1 0 0,0 0 1,0 0-1,0-1 0,0 1 0,0-1 1,1 1-1,-1-1 0,1 0 0,5 2 1,-2-2-173,0 0 1,0-1 0,0 1 0,0-1 0,0 0 0,0-1 0,0 0-1,0 0 1,0-1 0,13-2 0,14-5-6671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77 24575,'-3'-3'0,"-4"-4"0,-6-3 0,-4-1 0,-5 2 0,-2 3 0,1 2 0,7 2 0,11 1 0,11-2 0,9-4 0,8 0 0,0 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81 160 24575,'-1'0'0,"1"0"0,0 0 0,0 0 0,0 0 0,-1 0 0,1 0 0,0 0 0,0 0 0,-1 0 0,1 0 0,0 0 0,0 0 0,-1 0 0,1 0 0,0 0 0,0 0 0,-1 0 0,1 0 0,0 0 0,0 0 0,-1 0 0,1 0 0,0 0 0,0 0 0,0-1 0,-1 1 0,1 0 0,0 0 0,0 0 0,0 0 0,0-1 0,-1 1 0,1 0 0,0 0 0,0 0 0,0-1 0,0 1 0,0 0 0,0 0 0,-1 0 0,1-1 0,0 1 0,0 0 0,0 0 0,0-1 0,-3 9 0,1 1 0,0-1 0,1 1 0,-1-1 0,2 1 0,-1 0 0,1 0 0,1 9 0,-1 4 0,11 121 0,-3-52 0,-15-282 0,3 151 0,0 14 0,2 0 0,0 0 0,2-1 0,1 1 0,6-40 0,-6 62 14,0 0 0,1 1-1,-1-1 1,1 1 0,-1 0-1,1 0 1,0-1-1,1 1 1,-1 0 0,0 1-1,1-1 1,-1 0 0,1 1-1,0-1 1,0 1 0,0 0-1,0 0 1,0 0 0,1 0-1,-1 1 1,0-1 0,1 1-1,-1 0 1,5-1 0,3 0-228,-1 1 1,0-1 0,0 2-1,1 0 1,-1 0 0,1 1-1,14 2 1,-3 2-6613</inkml:trace>
  <inkml:trace contextRef="#ctx0" brushRef="#br0" timeOffset="1">63 312 24575,'-5'3'0,"-6"4"0,-3 1 0,-2 2 0,4-2 0,7-1 0,8-2 0,8-2 0,9-1 0,10-2 0,7-2 0,8-5 0,3-1 0,4-2 0,-8 1-8191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1 318 24575,'3'-28'0,"-3"27"0,0 1 0,1 0 0,-1-1 0,0 1 0,0 0 0,0-1 0,0 1 0,0 0 0,1-1 0,-1 1 0,0 0 0,0-1 0,1 1 0,-1 0 0,0 0 0,0-1 0,1 1 0,-1 0 0,0 0 0,1-1 0,-1 1 0,0 0 0,1 0 0,0 0 0,-1 0 0,1 0 0,-1 0 0,1 1 0,0-1 0,-1 0 0,1 1 0,-1-1 0,1 0 0,0 1 0,-1-1 0,1 1 0,-1-1 0,1 1 0,-1-1 0,0 1 0,1-1 0,-1 1 0,0 0 0,1 0 0,8 17 0,-1 0 0,-1 0 0,0 1 0,-2 0 0,0 0 0,2 24 0,-3-24 0,2 15 0,-2 0 0,1 37 0,-11-154 0,1 38 0,2-56 0,6 61 0,2 0 0,9-40 0,-9 60 0,1-1 0,1 1 0,0 0 0,2 1 0,16-30 0,-21 43 0,0 1 0,0-1 0,1 1 0,0 0 0,-1 0 0,2 0 0,-1 1 0,1 0 0,-1 0 0,1 0 0,7-3 0,-11 6 0,0 0 0,1 0 0,-1 0 0,1 1 0,-1-1 0,1 1 0,-1 0 0,1-1 0,-1 1 0,1 0 0,0 1 0,-1-1 0,1 0 0,-1 1 0,1-1 0,-1 1 0,1 0 0,-1 0 0,0 0 0,1 0 0,-1 0 0,0 0 0,0 1 0,0-1 0,0 1 0,0 0 0,0-1 0,0 1 0,-1 0 0,1 0 0,0 0 0,1 4 0,2 2 0,-1 0 0,0 0 0,0 1 0,-1-1 0,0 1 0,-1-1 0,0 1 0,0 0 0,-1 0 0,0 0 0,-1 0 0,0 0 0,0 0 0,-2 12 0,-1-4 0,0 0 0,-1 0 0,-1-1 0,-1 0 0,0 0 0,-13 25 0,8-22 0,-1 0 0,-1-1 0,0-1 0,-1 0 0,-1-1 0,0 0 0,-35 26 0,48-41 0,0 0 0,1 0 0,-1 1 0,1-1 0,-1 0 0,1 1 0,-1-1 0,1 1 0,0-1 0,-1 1 0,1 0 0,0 0 0,0-1 0,-1 5 0,2-5 0,0 1 0,0-1 0,1 1 0,-1-1 0,0 0 0,0 1 0,1-1 0,-1 0 0,1 1 0,0-1 0,-1 0 0,1 0 0,0 0 0,0 1 0,-1-1 0,1 0 0,0 0 0,0 0 0,0 0 0,0 0 0,1-1 0,-1 1 0,1 1 0,23 16-227,1 0-1,1-1 1,0-2-1,1-1 1,50 18-1,-50-24-6598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74 24575,'-13'-13'0,"-26"-25"0,36 35 0,-1 1 0,1-1 0,-1 1 0,1 0 0,-1 0 0,0 0 0,0 1 0,0-1 0,-8-1 0,11 3 0,1-1 0,-1 1 0,0 0 0,0 0 0,1 0 0,-1 0 0,0 0 0,0 0 0,1 1 0,-1-1 0,0 0 0,0 0 0,1 0 0,-1 1 0,0-1 0,1 0 0,-1 1 0,0-1 0,1 1 0,-1-1 0,0 1 0,1-1 0,-1 1 0,1-1 0,-1 1 0,0 0 0,1 1 0,-1 0 0,0-1 0,0 1 0,1 0 0,-1 0 0,1 0 0,0 0 0,-1-1 0,1 1 0,0 3 0,0 3 0,1 0 0,0 0 0,4 15 0,-2-14 0,0 1 0,1-1 0,0 0 0,0 0 0,1 0 0,1-1 0,11 15 0,-15-21 0,-1 0 0,1 0 0,0 0 0,0 0 0,0-1 0,0 1 0,1-1 0,-1 0 0,0 1 0,1-1 0,-1 0 0,0 0 0,1-1 0,4 2 0,-5-2 0,0 0 0,1 0 0,-1-1 0,0 1 0,0-1 0,0 1 0,0-1 0,0 0 0,0 0 0,-1 0 0,1 0 0,0 0 0,0 0 0,0 0 0,-1 0 0,1-1 0,-1 1 0,1-1 0,-1 1 0,0-1 0,2-2 0,0-1 0,0 0 0,0 1 0,0-1 0,-1 0 0,0-1 0,0 1 0,0 0 0,-1 0 0,1-1 0,-2 1 0,1-1 0,0 1 0,-1-1 0,0 0 0,0 1 0,-1-1 0,-1-5 0,2 8 0,-1 0 0,1 1 0,-1-1 0,0 0 0,-1 0 0,1 1 0,0-1 0,-1 1 0,1 0 0,-1-1 0,0 1 0,1 0 0,-1 0 0,0 0 0,-1 0 0,1 0 0,0 0 0,0 1 0,-1-1 0,1 1 0,-1-1 0,0 1 0,1 0 0,-1 0 0,0 0 0,1 1 0,-1-1 0,0 1 0,0-1 0,0 1 0,0 0 0,0 0 0,1 0 0,-5 1 0,-1 0 34,0 1 1,0 0-1,0 1 0,0 0 0,1 0 0,-1 1 0,1-1 0,0 2 0,-9 6 1,12-9-73,0 1 0,1 0 0,-1 1 0,1-1 0,0 1 0,0-1 0,1 1 0,-4 5 0,5-7-38,0 0 1,0 0-1,1 0 0,-1 0 0,1 0 0,-1 0 0,1 0 0,-1 0 1,1 0-1,0 1 0,0-1 0,0 0 0,1 0 0,-1 0 1,0 0-1,1 0 0,1 5 0,4 4-6750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8:54:04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68 24575,'-1'-3'0,"1"-1"0,-1 0 0,0 1 0,0-1 0,0 1 0,-1-1 0,1 1 0,-1 0 0,0 0 0,-3-6 0,4 8 0,1 0 0,-1 0 0,0 0 0,0 0 0,1 0 0,-1 0 0,0 0 0,0 0 0,0 1 0,0-1 0,0 0 0,0 0 0,0 1 0,0-1 0,0 1 0,0-1 0,-1 1 0,1-1 0,0 1 0,0 0 0,0-1 0,-1 1 0,1 0 0,0 0 0,0 0 0,-1 0 0,1 0 0,0 0 0,0 0 0,-1 1 0,1-1 0,0 0 0,-2 2 0,1-1 0,1 0 0,-1 1 0,1 0 0,0-1 0,0 1 0,0 0 0,0 0 0,0-1 0,0 1 0,0 0 0,0 0 0,1 0 0,-1 0 0,1 0 0,0 0 0,-1 0 0,1 0 0,0 0 0,0 3 0,4 39 0,-2-36 0,0 0 0,1 0 0,0-1 0,0 1 0,0-1 0,1 0 0,0 0 0,1 0 0,-1-1 0,1 1 0,0-1 0,12 10 0,-14-13 0,0-1 0,0 0 0,0 1 0,0-1 0,0-1 0,1 1 0,-1 0 0,1-1 0,-1 0 0,1 0 0,-1 0 0,1 0 0,0 0 0,0-1 0,-1 1 0,1-1 0,0 0 0,0-1 0,-1 1 0,1 0 0,0-1 0,-1 0 0,1 0 0,0 0 0,-1-1 0,1 1 0,-1-1 0,0 1 0,4-4 0,0 0 0,-1 0 0,0 0 0,-1-1 0,1 0 0,-1 0 0,0 0 0,-1-1 0,1 0 0,-2 0 0,1 0 0,-1 0 0,1-1 0,1-7 0,-4 11 0,0-1 0,0 1 0,0-1 0,-1 1 0,0-1 0,1 1 0,-2-1 0,1 1 0,0-1 0,-3-8 0,2 11 0,0-1 0,0 0 0,0 1 0,-1-1 0,1 0 0,-1 1 0,1 0 0,-1-1 0,0 1 0,0 0 0,0 0 0,0 0 0,-1 0 0,1 0 0,0 1 0,-1-1 0,-5-2 0,3 3-59,0-1 0,-1 1-1,1 0 1,0 0-1,-1 0 1,1 1 0,-1 0-1,1 0 1,-1 0 0,1 1-1,-1 0 1,1 0 0,-1 0-1,1 1 1,0-1-1,0 1 1,0 1 0,0-1-1,0 1 1,0 0 0,1 0-1,-8 6 1,-1 4-6767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san-francisco-transamerica-pyramid-163320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0281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B8D726-D0BC-B240-A677-46F99704B7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82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https://pixabay.com/photos/san-francisco-transamerica-pyramid-1633203/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487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553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051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114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367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957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76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6"/>
          <p:cNvSpPr/>
          <p:nvPr/>
        </p:nvSpPr>
        <p:spPr>
          <a:xfrm flipH="1">
            <a:off x="-2" y="3058359"/>
            <a:ext cx="7462565" cy="3799641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46"/>
          <p:cNvSpPr/>
          <p:nvPr/>
        </p:nvSpPr>
        <p:spPr>
          <a:xfrm>
            <a:off x="-6" y="1124744"/>
            <a:ext cx="12188831" cy="5733256"/>
          </a:xfrm>
          <a:custGeom>
            <a:avLst/>
            <a:gdLst/>
            <a:ahLst/>
            <a:cxnLst/>
            <a:rect l="l" t="t" r="r" b="b"/>
            <a:pathLst>
              <a:path w="12188831" h="5733256" extrusionOk="0">
                <a:moveTo>
                  <a:pt x="12188831" y="0"/>
                </a:moveTo>
                <a:lnTo>
                  <a:pt x="12188831" y="5733256"/>
                </a:lnTo>
                <a:lnTo>
                  <a:pt x="10983154" y="5733256"/>
                </a:lnTo>
                <a:lnTo>
                  <a:pt x="10983152" y="5733255"/>
                </a:lnTo>
                <a:lnTo>
                  <a:pt x="0" y="5733255"/>
                </a:lnTo>
                <a:lnTo>
                  <a:pt x="0" y="3901689"/>
                </a:lnTo>
                <a:lnTo>
                  <a:pt x="116738" y="3818114"/>
                </a:lnTo>
                <a:cubicBezTo>
                  <a:pt x="956202" y="3277659"/>
                  <a:pt x="1857795" y="3898914"/>
                  <a:pt x="3353729" y="5019020"/>
                </a:cubicBezTo>
                <a:cubicBezTo>
                  <a:pt x="5767244" y="6817560"/>
                  <a:pt x="6911508" y="2885526"/>
                  <a:pt x="10993000" y="491571"/>
                </a:cubicBezTo>
                <a:lnTo>
                  <a:pt x="11125235" y="417447"/>
                </a:lnTo>
                <a:lnTo>
                  <a:pt x="11145184" y="404008"/>
                </a:lnTo>
                <a:cubicBezTo>
                  <a:pt x="11220887" y="357537"/>
                  <a:pt x="11298685" y="314203"/>
                  <a:pt x="11378400" y="274182"/>
                </a:cubicBezTo>
                <a:lnTo>
                  <a:pt x="11390552" y="268723"/>
                </a:lnTo>
                <a:lnTo>
                  <a:pt x="11397294" y="264943"/>
                </a:lnTo>
                <a:lnTo>
                  <a:pt x="11495015" y="216024"/>
                </a:lnTo>
                <a:lnTo>
                  <a:pt x="11495015" y="221793"/>
                </a:lnTo>
                <a:lnTo>
                  <a:pt x="11623123" y="164241"/>
                </a:lnTo>
                <a:cubicBezTo>
                  <a:pt x="11789872" y="97813"/>
                  <a:pt x="11963585" y="45356"/>
                  <a:pt x="12142851" y="8296"/>
                </a:cubicBezTo>
                <a:close/>
              </a:path>
            </a:pathLst>
          </a:custGeom>
          <a:solidFill>
            <a:srgbClr val="ABD9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46"/>
          <p:cNvSpPr/>
          <p:nvPr/>
        </p:nvSpPr>
        <p:spPr>
          <a:xfrm flipH="1">
            <a:off x="-2" y="1995614"/>
            <a:ext cx="12188827" cy="4862387"/>
          </a:xfrm>
          <a:custGeom>
            <a:avLst/>
            <a:gdLst/>
            <a:ahLst/>
            <a:cxnLst/>
            <a:rect l="l" t="t" r="r" b="b"/>
            <a:pathLst>
              <a:path w="12188827" h="4862387" extrusionOk="0">
                <a:moveTo>
                  <a:pt x="0" y="0"/>
                </a:moveTo>
                <a:lnTo>
                  <a:pt x="0" y="4862387"/>
                </a:lnTo>
                <a:lnTo>
                  <a:pt x="12188827" y="4862387"/>
                </a:lnTo>
                <a:lnTo>
                  <a:pt x="12188827" y="3248211"/>
                </a:lnTo>
                <a:lnTo>
                  <a:pt x="12065043" y="3174555"/>
                </a:lnTo>
                <a:cubicBezTo>
                  <a:pt x="11174911" y="2698247"/>
                  <a:pt x="10218900" y="3245765"/>
                  <a:pt x="8632675" y="4232925"/>
                </a:cubicBezTo>
                <a:cubicBezTo>
                  <a:pt x="5990931" y="5869126"/>
                  <a:pt x="4783278" y="2123831"/>
                  <a:pt x="103619" y="4311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" name="Google Shape;19;p146"/>
          <p:cNvSpPr txBox="1">
            <a:spLocks noGrp="1"/>
          </p:cNvSpPr>
          <p:nvPr>
            <p:ph type="ctrTitle"/>
          </p:nvPr>
        </p:nvSpPr>
        <p:spPr>
          <a:xfrm>
            <a:off x="914162" y="1257197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Quattrocento Sans"/>
              <a:buNone/>
              <a:defRPr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6"/>
          <p:cNvSpPr txBox="1">
            <a:spLocks noGrp="1"/>
          </p:cNvSpPr>
          <p:nvPr>
            <p:ph type="subTitle" idx="1"/>
          </p:nvPr>
        </p:nvSpPr>
        <p:spPr>
          <a:xfrm>
            <a:off x="914163" y="2765323"/>
            <a:ext cx="6980449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 sz="2800">
                <a:solidFill>
                  <a:srgbClr val="7F7F7F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14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46"/>
          <p:cNvSpPr txBox="1">
            <a:spLocks noGrp="1"/>
          </p:cNvSpPr>
          <p:nvPr>
            <p:ph type="body" idx="2"/>
          </p:nvPr>
        </p:nvSpPr>
        <p:spPr>
          <a:xfrm>
            <a:off x="7462563" y="5085184"/>
            <a:ext cx="4141693" cy="1156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Autofit/>
          </a:bodyPr>
          <a:lstStyle>
            <a:lvl1pPr marL="457200" lvl="0" indent="-228600" algn="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46"/>
          <p:cNvSpPr/>
          <p:nvPr/>
        </p:nvSpPr>
        <p:spPr>
          <a:xfrm>
            <a:off x="0" y="0"/>
            <a:ext cx="1125860" cy="1052736"/>
          </a:xfrm>
          <a:custGeom>
            <a:avLst/>
            <a:gdLst/>
            <a:ahLst/>
            <a:cxnLst/>
            <a:rect l="l" t="t" r="r" b="b"/>
            <a:pathLst>
              <a:path w="1125860" h="1052736" extrusionOk="0">
                <a:moveTo>
                  <a:pt x="0" y="0"/>
                </a:moveTo>
                <a:lnTo>
                  <a:pt x="1078411" y="0"/>
                </a:lnTo>
                <a:lnTo>
                  <a:pt x="1109768" y="101015"/>
                </a:lnTo>
                <a:cubicBezTo>
                  <a:pt x="1120319" y="152578"/>
                  <a:pt x="1125860" y="205966"/>
                  <a:pt x="1125860" y="260648"/>
                </a:cubicBezTo>
                <a:cubicBezTo>
                  <a:pt x="1125860" y="698106"/>
                  <a:pt x="771230" y="1052736"/>
                  <a:pt x="333772" y="1052736"/>
                </a:cubicBezTo>
                <a:cubicBezTo>
                  <a:pt x="224408" y="1052736"/>
                  <a:pt x="120220" y="1030572"/>
                  <a:pt x="25456" y="990490"/>
                </a:cubicBezTo>
                <a:lnTo>
                  <a:pt x="0" y="9766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146"/>
          <p:cNvSpPr/>
          <p:nvPr/>
        </p:nvSpPr>
        <p:spPr>
          <a:xfrm>
            <a:off x="1413892" y="398372"/>
            <a:ext cx="472244" cy="47224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" name="Google Shape;27;p146"/>
          <p:cNvSpPr/>
          <p:nvPr/>
        </p:nvSpPr>
        <p:spPr>
          <a:xfrm>
            <a:off x="9367155" y="1301823"/>
            <a:ext cx="1406894" cy="1406894"/>
          </a:xfrm>
          <a:prstGeom prst="ellipse">
            <a:avLst/>
          </a:prstGeom>
          <a:solidFill>
            <a:srgbClr val="ACD98C"/>
          </a:solidFill>
          <a:ln w="1016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46"/>
          <p:cNvSpPr/>
          <p:nvPr/>
        </p:nvSpPr>
        <p:spPr>
          <a:xfrm>
            <a:off x="10532246" y="729678"/>
            <a:ext cx="483606" cy="483606"/>
          </a:xfrm>
          <a:prstGeom prst="ellipse">
            <a:avLst/>
          </a:prstGeom>
          <a:solidFill>
            <a:srgbClr val="C7E6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Service">
  <p:cSld name="Our Servic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8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186"/>
          <p:cNvSpPr/>
          <p:nvPr/>
        </p:nvSpPr>
        <p:spPr>
          <a:xfrm>
            <a:off x="0" y="708746"/>
            <a:ext cx="6094411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86"/>
          <p:cNvSpPr/>
          <p:nvPr/>
        </p:nvSpPr>
        <p:spPr>
          <a:xfrm>
            <a:off x="616764" y="1532063"/>
            <a:ext cx="10947963" cy="288032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6"/>
          <p:cNvSpPr>
            <a:spLocks noGrp="1"/>
          </p:cNvSpPr>
          <p:nvPr>
            <p:ph type="pic" idx="2"/>
          </p:nvPr>
        </p:nvSpPr>
        <p:spPr>
          <a:xfrm>
            <a:off x="1295633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1" name="Google Shape;211;p186"/>
          <p:cNvSpPr>
            <a:spLocks noGrp="1"/>
          </p:cNvSpPr>
          <p:nvPr>
            <p:ph type="pic" idx="3"/>
          </p:nvPr>
        </p:nvSpPr>
        <p:spPr>
          <a:xfrm>
            <a:off x="6420125" y="2078160"/>
            <a:ext cx="4458409" cy="18002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12" name="Google Shape;212;p186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5754688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86"/>
          <p:cNvSpPr txBox="1">
            <a:spLocks noGrp="1"/>
          </p:cNvSpPr>
          <p:nvPr>
            <p:ph type="body" idx="4"/>
          </p:nvPr>
        </p:nvSpPr>
        <p:spPr>
          <a:xfrm>
            <a:off x="1295633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86"/>
          <p:cNvSpPr txBox="1">
            <a:spLocks noGrp="1"/>
          </p:cNvSpPr>
          <p:nvPr>
            <p:ph type="body" idx="5"/>
          </p:nvPr>
        </p:nvSpPr>
        <p:spPr>
          <a:xfrm>
            <a:off x="1295633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186"/>
          <p:cNvSpPr txBox="1">
            <a:spLocks noGrp="1"/>
          </p:cNvSpPr>
          <p:nvPr>
            <p:ph type="body" idx="6"/>
          </p:nvPr>
        </p:nvSpPr>
        <p:spPr>
          <a:xfrm>
            <a:off x="6391740" y="4574194"/>
            <a:ext cx="4481513" cy="4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186"/>
          <p:cNvSpPr txBox="1">
            <a:spLocks noGrp="1"/>
          </p:cNvSpPr>
          <p:nvPr>
            <p:ph type="body" idx="7"/>
          </p:nvPr>
        </p:nvSpPr>
        <p:spPr>
          <a:xfrm>
            <a:off x="6391740" y="5108192"/>
            <a:ext cx="4481513" cy="835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Team">
  <p:cSld name="The Team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7"/>
          <p:cNvSpPr/>
          <p:nvPr/>
        </p:nvSpPr>
        <p:spPr>
          <a:xfrm>
            <a:off x="-41943" y="0"/>
            <a:ext cx="4402929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8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8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87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7"/>
          <p:cNvSpPr txBox="1">
            <a:spLocks noGrp="1"/>
          </p:cNvSpPr>
          <p:nvPr>
            <p:ph type="body" idx="1"/>
          </p:nvPr>
        </p:nvSpPr>
        <p:spPr>
          <a:xfrm>
            <a:off x="602805" y="1060150"/>
            <a:ext cx="354775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87"/>
          <p:cNvSpPr>
            <a:spLocks noGrp="1"/>
          </p:cNvSpPr>
          <p:nvPr>
            <p:ph type="pic" idx="2"/>
          </p:nvPr>
        </p:nvSpPr>
        <p:spPr>
          <a:xfrm>
            <a:off x="4364494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87"/>
          <p:cNvSpPr>
            <a:spLocks noGrp="1"/>
          </p:cNvSpPr>
          <p:nvPr>
            <p:ph type="pic" idx="3"/>
          </p:nvPr>
        </p:nvSpPr>
        <p:spPr>
          <a:xfrm>
            <a:off x="5720105" y="2060843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87"/>
          <p:cNvSpPr>
            <a:spLocks noGrp="1"/>
          </p:cNvSpPr>
          <p:nvPr>
            <p:ph type="pic" idx="4"/>
          </p:nvPr>
        </p:nvSpPr>
        <p:spPr>
          <a:xfrm>
            <a:off x="8819301" y="724645"/>
            <a:ext cx="1352103" cy="1352103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187"/>
          <p:cNvSpPr>
            <a:spLocks noGrp="1"/>
          </p:cNvSpPr>
          <p:nvPr>
            <p:ph type="pic" idx="5"/>
          </p:nvPr>
        </p:nvSpPr>
        <p:spPr>
          <a:xfrm>
            <a:off x="5722876" y="4760031"/>
            <a:ext cx="1352103" cy="13521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ny Profile">
  <p:cSld name="Company Profil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8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88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88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188"/>
          <p:cNvSpPr>
            <a:spLocks noGrp="1"/>
          </p:cNvSpPr>
          <p:nvPr>
            <p:ph type="pic" idx="2"/>
          </p:nvPr>
        </p:nvSpPr>
        <p:spPr>
          <a:xfrm>
            <a:off x="0" y="1529910"/>
            <a:ext cx="4942284" cy="341125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wo Column">
  <p:cSld name="Project Two Colum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89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189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9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189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189"/>
          <p:cNvSpPr>
            <a:spLocks noGrp="1"/>
          </p:cNvSpPr>
          <p:nvPr>
            <p:ph type="pic" idx="3"/>
          </p:nvPr>
        </p:nvSpPr>
        <p:spPr>
          <a:xfrm>
            <a:off x="6131169" y="1529909"/>
            <a:ext cx="5439509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ppraoch">
  <p:cSld name="Our Appraoch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0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190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0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190"/>
          <p:cNvSpPr>
            <a:spLocks noGrp="1"/>
          </p:cNvSpPr>
          <p:nvPr>
            <p:ph type="pic" idx="2"/>
          </p:nvPr>
        </p:nvSpPr>
        <p:spPr>
          <a:xfrm>
            <a:off x="609599" y="1529909"/>
            <a:ext cx="10961079" cy="247515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ree Column">
  <p:cSld name="Project Tree Colum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1"/>
          <p:cNvSpPr txBox="1">
            <a:spLocks noGrp="1"/>
          </p:cNvSpPr>
          <p:nvPr>
            <p:ph type="sldNum" idx="12"/>
          </p:nvPr>
        </p:nvSpPr>
        <p:spPr>
          <a:xfrm>
            <a:off x="8731052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91"/>
          <p:cNvSpPr/>
          <p:nvPr/>
        </p:nvSpPr>
        <p:spPr>
          <a:xfrm>
            <a:off x="1" y="708746"/>
            <a:ext cx="4942284" cy="821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91"/>
          <p:cNvSpPr txBox="1">
            <a:spLocks noGrp="1"/>
          </p:cNvSpPr>
          <p:nvPr>
            <p:ph type="body" idx="1"/>
          </p:nvPr>
        </p:nvSpPr>
        <p:spPr>
          <a:xfrm>
            <a:off x="0" y="794684"/>
            <a:ext cx="4726260" cy="64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lvl="0" indent="-228600" algn="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191"/>
          <p:cNvSpPr>
            <a:spLocks noGrp="1"/>
          </p:cNvSpPr>
          <p:nvPr>
            <p:ph type="pic" idx="2"/>
          </p:nvPr>
        </p:nvSpPr>
        <p:spPr>
          <a:xfrm>
            <a:off x="609441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91"/>
          <p:cNvSpPr>
            <a:spLocks noGrp="1"/>
          </p:cNvSpPr>
          <p:nvPr>
            <p:ph type="pic" idx="3"/>
          </p:nvPr>
        </p:nvSpPr>
        <p:spPr>
          <a:xfrm>
            <a:off x="4298073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91"/>
          <p:cNvSpPr>
            <a:spLocks noGrp="1"/>
          </p:cNvSpPr>
          <p:nvPr>
            <p:ph type="pic" idx="4"/>
          </p:nvPr>
        </p:nvSpPr>
        <p:spPr>
          <a:xfrm>
            <a:off x="7986705" y="1529909"/>
            <a:ext cx="3605855" cy="44193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2"/>
          <p:cNvSpPr/>
          <p:nvPr/>
        </p:nvSpPr>
        <p:spPr>
          <a:xfrm flipH="1">
            <a:off x="4294212" y="0"/>
            <a:ext cx="7876318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2"/>
          <p:cNvSpPr/>
          <p:nvPr/>
        </p:nvSpPr>
        <p:spPr>
          <a:xfrm>
            <a:off x="-39608" y="-3"/>
            <a:ext cx="4333820" cy="4876818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192"/>
          <p:cNvGrpSpPr/>
          <p:nvPr/>
        </p:nvGrpSpPr>
        <p:grpSpPr>
          <a:xfrm>
            <a:off x="1" y="0"/>
            <a:ext cx="2601913" cy="2833688"/>
            <a:chOff x="0" y="0"/>
            <a:chExt cx="2601913" cy="2833688"/>
          </a:xfrm>
        </p:grpSpPr>
        <p:sp>
          <p:nvSpPr>
            <p:cNvPr id="262" name="Google Shape;262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92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2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92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92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92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92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92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92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92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92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92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92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92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92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92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92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19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9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9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192"/>
          <p:cNvSpPr txBox="1">
            <a:spLocks noGrp="1"/>
          </p:cNvSpPr>
          <p:nvPr>
            <p:ph type="title"/>
          </p:nvPr>
        </p:nvSpPr>
        <p:spPr>
          <a:xfrm>
            <a:off x="6094412" y="3789040"/>
            <a:ext cx="5491606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300"/>
              <a:buFont typeface="Open Sans"/>
              <a:buNone/>
              <a:defRPr sz="5300" b="1" cap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92"/>
          <p:cNvSpPr txBox="1">
            <a:spLocks noGrp="1"/>
          </p:cNvSpPr>
          <p:nvPr>
            <p:ph type="body" idx="1"/>
          </p:nvPr>
        </p:nvSpPr>
        <p:spPr>
          <a:xfrm>
            <a:off x="6094412" y="5319823"/>
            <a:ext cx="5521484" cy="828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0" rIns="121875" bIns="0" anchor="t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">
  <p:cSld name="Graph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3"/>
          <p:cNvSpPr txBox="1">
            <a:spLocks noGrp="1"/>
          </p:cNvSpPr>
          <p:nvPr>
            <p:ph type="title"/>
          </p:nvPr>
        </p:nvSpPr>
        <p:spPr>
          <a:xfrm>
            <a:off x="609441" y="476672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9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4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94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94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4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94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95"/>
          <p:cNvSpPr txBox="1">
            <a:spLocks noGrp="1"/>
          </p:cNvSpPr>
          <p:nvPr>
            <p:ph type="body" idx="1"/>
          </p:nvPr>
        </p:nvSpPr>
        <p:spPr>
          <a:xfrm>
            <a:off x="609441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2" name="Google Shape;302;p195"/>
          <p:cNvSpPr txBox="1">
            <a:spLocks noGrp="1"/>
          </p:cNvSpPr>
          <p:nvPr>
            <p:ph type="body" idx="2"/>
          </p:nvPr>
        </p:nvSpPr>
        <p:spPr>
          <a:xfrm>
            <a:off x="6195986" y="1600201"/>
            <a:ext cx="538339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marL="914400" lvl="1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marL="1371600" lvl="2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marL="1828800" lvl="3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303" name="Google Shape;303;p19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9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9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0"/>
          <p:cNvSpPr txBox="1">
            <a:spLocks noGrp="1"/>
          </p:cNvSpPr>
          <p:nvPr>
            <p:ph type="ctrTitle"/>
          </p:nvPr>
        </p:nvSpPr>
        <p:spPr>
          <a:xfrm>
            <a:off x="914162" y="1226215"/>
            <a:ext cx="654840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0"/>
          <p:cNvSpPr txBox="1">
            <a:spLocks noGrp="1"/>
          </p:cNvSpPr>
          <p:nvPr>
            <p:ph type="subTitle" idx="1"/>
          </p:nvPr>
        </p:nvSpPr>
        <p:spPr>
          <a:xfrm>
            <a:off x="914163" y="2734341"/>
            <a:ext cx="53962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918E8D"/>
              </a:buClr>
              <a:buSzPts val="3200"/>
              <a:buNone/>
              <a:defRPr>
                <a:solidFill>
                  <a:srgbClr val="918E8D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>
                <a:solidFill>
                  <a:srgbClr val="918E8D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918E8D"/>
              </a:buClr>
              <a:buSzPts val="2000"/>
              <a:buNone/>
              <a:defRPr>
                <a:solidFill>
                  <a:srgbClr val="918E8D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170"/>
          <p:cNvSpPr txBox="1">
            <a:spLocks noGrp="1"/>
          </p:cNvSpPr>
          <p:nvPr>
            <p:ph type="body" idx="2"/>
          </p:nvPr>
        </p:nvSpPr>
        <p:spPr>
          <a:xfrm>
            <a:off x="914400" y="3933825"/>
            <a:ext cx="5827713" cy="61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0"/>
          <p:cNvSpPr>
            <a:spLocks noGrp="1"/>
          </p:cNvSpPr>
          <p:nvPr>
            <p:ph type="pic" idx="3"/>
          </p:nvPr>
        </p:nvSpPr>
        <p:spPr>
          <a:xfrm>
            <a:off x="5208376" y="0"/>
            <a:ext cx="698044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6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96"/>
          <p:cNvSpPr txBox="1"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9" name="Google Shape;309;p196"/>
          <p:cNvSpPr txBox="1">
            <a:spLocks noGrp="1"/>
          </p:cNvSpPr>
          <p:nvPr>
            <p:ph type="body" idx="2"/>
          </p:nvPr>
        </p:nvSpPr>
        <p:spPr>
          <a:xfrm>
            <a:off x="609441" y="2174875"/>
            <a:ext cx="5385514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0" name="Google Shape;310;p196"/>
          <p:cNvSpPr txBox="1">
            <a:spLocks noGrp="1"/>
          </p:cNvSpPr>
          <p:nvPr>
            <p:ph type="body" idx="3"/>
          </p:nvPr>
        </p:nvSpPr>
        <p:spPr>
          <a:xfrm>
            <a:off x="6191756" y="1535113"/>
            <a:ext cx="5387630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 b="1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4pPr>
            <a:lvl5pPr marL="2286000" lvl="4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5pPr>
            <a:lvl6pPr marL="2743200" lvl="5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6pPr>
            <a:lvl7pPr marL="3200400" lvl="6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7pPr>
            <a:lvl8pPr marL="3657600" lvl="7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8pPr>
            <a:lvl9pPr marL="4114800" lvl="8" indent="-228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11" name="Google Shape;311;p196"/>
          <p:cNvSpPr txBox="1">
            <a:spLocks noGrp="1"/>
          </p:cNvSpPr>
          <p:nvPr>
            <p:ph type="body" idx="4"/>
          </p:nvPr>
        </p:nvSpPr>
        <p:spPr>
          <a:xfrm>
            <a:off x="6191756" y="2174875"/>
            <a:ext cx="53876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marL="2286000" lvl="4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marL="2743200" lvl="5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marL="3200400" lvl="6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marL="3657600" lvl="7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marL="4114800" lvl="8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>
            <a:endParaRPr/>
          </a:p>
        </p:txBody>
      </p:sp>
      <p:sp>
        <p:nvSpPr>
          <p:cNvPr id="312" name="Google Shape;312;p196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6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6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7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97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97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8"/>
          <p:cNvSpPr txBox="1"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98"/>
          <p:cNvSpPr txBox="1">
            <a:spLocks noGrp="1"/>
          </p:cNvSpPr>
          <p:nvPr>
            <p:ph type="body" idx="1"/>
          </p:nvPr>
        </p:nvSpPr>
        <p:spPr>
          <a:xfrm>
            <a:off x="4765492" y="273052"/>
            <a:ext cx="6813892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50165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marL="914400" lvl="1" indent="-46355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marL="1371600" lvl="2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marL="2286000" lvl="4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marL="2743200" lvl="5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marL="3200400" lvl="6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marL="3657600" lvl="7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marL="4114800" lvl="8" indent="-40005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>
            <a:endParaRPr/>
          </a:p>
        </p:txBody>
      </p:sp>
      <p:sp>
        <p:nvSpPr>
          <p:cNvPr id="322" name="Google Shape;322;p198"/>
          <p:cNvSpPr txBox="1">
            <a:spLocks noGrp="1"/>
          </p:cNvSpPr>
          <p:nvPr>
            <p:ph type="body" idx="2"/>
          </p:nvPr>
        </p:nvSpPr>
        <p:spPr>
          <a:xfrm>
            <a:off x="609443" y="1435102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3" name="Google Shape;323;p198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98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198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9"/>
          <p:cNvSpPr txBox="1"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99"/>
          <p:cNvSpPr>
            <a:spLocks noGrp="1"/>
          </p:cNvSpPr>
          <p:nvPr>
            <p:ph type="pic" idx="2"/>
          </p:nvPr>
        </p:nvSpPr>
        <p:spPr>
          <a:xfrm>
            <a:off x="2389095" y="612775"/>
            <a:ext cx="7313295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199"/>
          <p:cNvSpPr txBox="1">
            <a:spLocks noGrp="1"/>
          </p:cNvSpPr>
          <p:nvPr>
            <p:ph type="body" idx="1"/>
          </p:nvPr>
        </p:nvSpPr>
        <p:spPr>
          <a:xfrm>
            <a:off x="2389095" y="5367338"/>
            <a:ext cx="7313295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228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marL="914400" lvl="1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0" name="Google Shape;330;p199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99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99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0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0"/>
          <p:cNvSpPr txBox="1">
            <a:spLocks noGrp="1"/>
          </p:cNvSpPr>
          <p:nvPr>
            <p:ph type="body" idx="1"/>
          </p:nvPr>
        </p:nvSpPr>
        <p:spPr>
          <a:xfrm rot="5400000">
            <a:off x="3600543" y="-1852677"/>
            <a:ext cx="4987739" cy="1096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00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00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00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1"/>
          <p:cNvSpPr txBox="1">
            <a:spLocks noGrp="1"/>
          </p:cNvSpPr>
          <p:nvPr>
            <p:ph type="title"/>
          </p:nvPr>
        </p:nvSpPr>
        <p:spPr>
          <a:xfrm rot="5400000">
            <a:off x="7282379" y="1829159"/>
            <a:ext cx="5851525" cy="274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1"/>
          <p:cNvSpPr txBox="1">
            <a:spLocks noGrp="1"/>
          </p:cNvSpPr>
          <p:nvPr>
            <p:ph type="body" idx="1"/>
          </p:nvPr>
        </p:nvSpPr>
        <p:spPr>
          <a:xfrm rot="5400000">
            <a:off x="1695834" y="-811754"/>
            <a:ext cx="5851525" cy="802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20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0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0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Full Blank">
  <p:cSld name="40_Full Blank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2"/>
          <p:cNvSpPr/>
          <p:nvPr/>
        </p:nvSpPr>
        <p:spPr>
          <a:xfrm>
            <a:off x="0" y="-981"/>
            <a:ext cx="12188825" cy="6867857"/>
          </a:xfrm>
          <a:prstGeom prst="rect">
            <a:avLst/>
          </a:prstGeom>
          <a:solidFill>
            <a:srgbClr val="262626">
              <a:alpha val="9686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02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8" name="Google Shape;348;p202"/>
          <p:cNvGrpSpPr/>
          <p:nvPr/>
        </p:nvGrpSpPr>
        <p:grpSpPr>
          <a:xfrm>
            <a:off x="531756" y="6037713"/>
            <a:ext cx="495031" cy="493336"/>
            <a:chOff x="5489575" y="1343025"/>
            <a:chExt cx="1724025" cy="1717676"/>
          </a:xfrm>
        </p:grpSpPr>
        <p:sp>
          <p:nvSpPr>
            <p:cNvPr id="349" name="Google Shape;349;p202"/>
            <p:cNvSpPr/>
            <p:nvPr/>
          </p:nvSpPr>
          <p:spPr>
            <a:xfrm>
              <a:off x="6137275" y="1343025"/>
              <a:ext cx="1076325" cy="10747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02"/>
            <p:cNvSpPr/>
            <p:nvPr/>
          </p:nvSpPr>
          <p:spPr>
            <a:xfrm>
              <a:off x="5489575" y="2201863"/>
              <a:ext cx="754063" cy="754063"/>
            </a:xfrm>
            <a:custGeom>
              <a:avLst/>
              <a:gdLst/>
              <a:ahLst/>
              <a:cxnLst/>
              <a:rect l="l" t="t" r="r" b="b"/>
              <a:pathLst>
                <a:path w="199" h="199" extrusionOk="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100" y="199"/>
                  </a:cubicBezTo>
                  <a:cubicBezTo>
                    <a:pt x="154" y="199"/>
                    <a:pt x="199" y="154"/>
                    <a:pt x="199" y="100"/>
                  </a:cubicBezTo>
                  <a:cubicBezTo>
                    <a:pt x="199" y="45"/>
                    <a:pt x="154" y="0"/>
                    <a:pt x="100" y="0"/>
                  </a:cubicBezTo>
                  <a:close/>
                  <a:moveTo>
                    <a:pt x="100" y="171"/>
                  </a:moveTo>
                  <a:cubicBezTo>
                    <a:pt x="60" y="171"/>
                    <a:pt x="29" y="139"/>
                    <a:pt x="29" y="100"/>
                  </a:cubicBezTo>
                  <a:cubicBezTo>
                    <a:pt x="29" y="60"/>
                    <a:pt x="60" y="28"/>
                    <a:pt x="100" y="28"/>
                  </a:cubicBezTo>
                  <a:cubicBezTo>
                    <a:pt x="139" y="28"/>
                    <a:pt x="171" y="60"/>
                    <a:pt x="171" y="100"/>
                  </a:cubicBezTo>
                  <a:cubicBezTo>
                    <a:pt x="171" y="139"/>
                    <a:pt x="139" y="171"/>
                    <a:pt x="100" y="171"/>
                  </a:cubicBezTo>
                  <a:close/>
                  <a:moveTo>
                    <a:pt x="100" y="171"/>
                  </a:moveTo>
                  <a:cubicBezTo>
                    <a:pt x="100" y="171"/>
                    <a:pt x="100" y="171"/>
                    <a:pt x="100" y="171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02"/>
            <p:cNvSpPr/>
            <p:nvPr/>
          </p:nvSpPr>
          <p:spPr>
            <a:xfrm>
              <a:off x="6459538" y="2633663"/>
              <a:ext cx="431800" cy="427038"/>
            </a:xfrm>
            <a:custGeom>
              <a:avLst/>
              <a:gdLst/>
              <a:ahLst/>
              <a:cxnLst/>
              <a:rect l="l" t="t" r="r" b="b"/>
              <a:pathLst>
                <a:path w="114" h="113" extrusionOk="0">
                  <a:moveTo>
                    <a:pt x="57" y="0"/>
                  </a:moveTo>
                  <a:cubicBezTo>
                    <a:pt x="25" y="0"/>
                    <a:pt x="0" y="25"/>
                    <a:pt x="0" y="57"/>
                  </a:cubicBezTo>
                  <a:cubicBezTo>
                    <a:pt x="0" y="88"/>
                    <a:pt x="25" y="113"/>
                    <a:pt x="57" y="113"/>
                  </a:cubicBezTo>
                  <a:cubicBezTo>
                    <a:pt x="88" y="113"/>
                    <a:pt x="114" y="88"/>
                    <a:pt x="114" y="57"/>
                  </a:cubicBezTo>
                  <a:cubicBezTo>
                    <a:pt x="114" y="25"/>
                    <a:pt x="88" y="0"/>
                    <a:pt x="57" y="0"/>
                  </a:cubicBezTo>
                  <a:close/>
                  <a:moveTo>
                    <a:pt x="57" y="85"/>
                  </a:moveTo>
                  <a:cubicBezTo>
                    <a:pt x="41" y="85"/>
                    <a:pt x="28" y="72"/>
                    <a:pt x="28" y="57"/>
                  </a:cubicBezTo>
                  <a:cubicBezTo>
                    <a:pt x="28" y="41"/>
                    <a:pt x="41" y="28"/>
                    <a:pt x="57" y="28"/>
                  </a:cubicBezTo>
                  <a:cubicBezTo>
                    <a:pt x="73" y="28"/>
                    <a:pt x="85" y="41"/>
                    <a:pt x="85" y="57"/>
                  </a:cubicBezTo>
                  <a:cubicBezTo>
                    <a:pt x="85" y="72"/>
                    <a:pt x="73" y="85"/>
                    <a:pt x="57" y="85"/>
                  </a:cubicBezTo>
                  <a:close/>
                  <a:moveTo>
                    <a:pt x="57" y="85"/>
                  </a:moveTo>
                  <a:cubicBezTo>
                    <a:pt x="57" y="85"/>
                    <a:pt x="57" y="85"/>
                    <a:pt x="57" y="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02"/>
          <p:cNvSpPr>
            <a:spLocks noGrp="1"/>
          </p:cNvSpPr>
          <p:nvPr>
            <p:ph type="pic" idx="2"/>
          </p:nvPr>
        </p:nvSpPr>
        <p:spPr>
          <a:xfrm>
            <a:off x="4148224" y="1443883"/>
            <a:ext cx="1398803" cy="156477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202"/>
          <p:cNvSpPr>
            <a:spLocks noGrp="1"/>
          </p:cNvSpPr>
          <p:nvPr>
            <p:ph type="pic" idx="3"/>
          </p:nvPr>
        </p:nvSpPr>
        <p:spPr>
          <a:xfrm>
            <a:off x="941890" y="3346175"/>
            <a:ext cx="752211" cy="841303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202"/>
          <p:cNvSpPr>
            <a:spLocks noGrp="1"/>
          </p:cNvSpPr>
          <p:nvPr>
            <p:ph type="pic" idx="4"/>
          </p:nvPr>
        </p:nvSpPr>
        <p:spPr>
          <a:xfrm>
            <a:off x="2116623" y="2548677"/>
            <a:ext cx="2843864" cy="318135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55" name="Google Shape;355;p202"/>
          <p:cNvGrpSpPr/>
          <p:nvPr/>
        </p:nvGrpSpPr>
        <p:grpSpPr>
          <a:xfrm>
            <a:off x="0" y="6658753"/>
            <a:ext cx="12188825" cy="208124"/>
            <a:chOff x="0" y="6606540"/>
            <a:chExt cx="11430000" cy="251459"/>
          </a:xfrm>
        </p:grpSpPr>
        <p:sp>
          <p:nvSpPr>
            <p:cNvPr id="356" name="Google Shape;356;p202"/>
            <p:cNvSpPr/>
            <p:nvPr/>
          </p:nvSpPr>
          <p:spPr>
            <a:xfrm>
              <a:off x="0" y="6606540"/>
              <a:ext cx="2286000" cy="2514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02"/>
            <p:cNvSpPr/>
            <p:nvPr/>
          </p:nvSpPr>
          <p:spPr>
            <a:xfrm>
              <a:off x="2286000" y="6606540"/>
              <a:ext cx="2286000" cy="2514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02"/>
            <p:cNvSpPr/>
            <p:nvPr/>
          </p:nvSpPr>
          <p:spPr>
            <a:xfrm>
              <a:off x="4572000" y="6606540"/>
              <a:ext cx="2286000" cy="2514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02"/>
            <p:cNvSpPr/>
            <p:nvPr/>
          </p:nvSpPr>
          <p:spPr>
            <a:xfrm>
              <a:off x="6858000" y="6606540"/>
              <a:ext cx="2286000" cy="2514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02"/>
            <p:cNvSpPr/>
            <p:nvPr/>
          </p:nvSpPr>
          <p:spPr>
            <a:xfrm>
              <a:off x="9144000" y="6606540"/>
              <a:ext cx="2286000" cy="2514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Full Blank">
  <p:cSld name="39_Full Blank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3"/>
          <p:cNvSpPr/>
          <p:nvPr/>
        </p:nvSpPr>
        <p:spPr>
          <a:xfrm>
            <a:off x="11501300" y="199247"/>
            <a:ext cx="422454" cy="422564"/>
          </a:xfrm>
          <a:prstGeom prst="flowChartDelay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22">
            <a:extLst>
              <a:ext uri="{FF2B5EF4-FFF2-40B4-BE49-F238E27FC236}">
                <a16:creationId xmlns:a16="http://schemas.microsoft.com/office/drawing/2014/main" id="{2DB38A0F-0598-4BC1-A4B5-6E4C7D1AE1FD}"/>
              </a:ext>
            </a:extLst>
          </p:cNvPr>
          <p:cNvGrpSpPr/>
          <p:nvPr userDrawn="1"/>
        </p:nvGrpSpPr>
        <p:grpSpPr>
          <a:xfrm>
            <a:off x="354110" y="326571"/>
            <a:ext cx="11480605" cy="6204858"/>
            <a:chOff x="354110" y="326571"/>
            <a:chExt cx="11480605" cy="6204858"/>
          </a:xfrm>
          <a:solidFill>
            <a:schemeClr val="accent1">
              <a:lumMod val="90000"/>
              <a:lumOff val="10000"/>
            </a:schemeClr>
          </a:solidFill>
        </p:grpSpPr>
        <p:sp>
          <p:nvSpPr>
            <p:cNvPr id="524" name="Rectangle 5">
              <a:extLst>
                <a:ext uri="{FF2B5EF4-FFF2-40B4-BE49-F238E27FC236}">
                  <a16:creationId xmlns:a16="http://schemas.microsoft.com/office/drawing/2014/main" id="{D0391FF9-0338-4933-99EA-0BC7224F4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26571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5" name="Rectangle 6">
              <a:extLst>
                <a:ext uri="{FF2B5EF4-FFF2-40B4-BE49-F238E27FC236}">
                  <a16:creationId xmlns:a16="http://schemas.microsoft.com/office/drawing/2014/main" id="{68848005-FF97-4886-AB70-BEAC78E6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6" name="Rectangle 7">
              <a:extLst>
                <a:ext uri="{FF2B5EF4-FFF2-40B4-BE49-F238E27FC236}">
                  <a16:creationId xmlns:a16="http://schemas.microsoft.com/office/drawing/2014/main" id="{A371799C-C91D-4388-B84A-3FB831416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7" name="Rectangle 8">
              <a:extLst>
                <a:ext uri="{FF2B5EF4-FFF2-40B4-BE49-F238E27FC236}">
                  <a16:creationId xmlns:a16="http://schemas.microsoft.com/office/drawing/2014/main" id="{C722B8FD-8C0E-4B48-8849-E0D3A2C9E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26571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8" name="Rectangle 9">
              <a:extLst>
                <a:ext uri="{FF2B5EF4-FFF2-40B4-BE49-F238E27FC236}">
                  <a16:creationId xmlns:a16="http://schemas.microsoft.com/office/drawing/2014/main" id="{F690EF81-637B-45E9-B2E4-F6466D3CE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9" name="Rectangle 10">
              <a:extLst>
                <a:ext uri="{FF2B5EF4-FFF2-40B4-BE49-F238E27FC236}">
                  <a16:creationId xmlns:a16="http://schemas.microsoft.com/office/drawing/2014/main" id="{93D434AE-D8E1-4B73-97E9-10490473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0" name="Rectangle 11">
              <a:extLst>
                <a:ext uri="{FF2B5EF4-FFF2-40B4-BE49-F238E27FC236}">
                  <a16:creationId xmlns:a16="http://schemas.microsoft.com/office/drawing/2014/main" id="{38DB79DD-18E2-4E0B-8C6B-B3170D9E6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1" name="Rectangle 12">
              <a:extLst>
                <a:ext uri="{FF2B5EF4-FFF2-40B4-BE49-F238E27FC236}">
                  <a16:creationId xmlns:a16="http://schemas.microsoft.com/office/drawing/2014/main" id="{AA24A7B5-1047-4ED2-8394-1F64840CD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2" name="Rectangle 13">
              <a:extLst>
                <a:ext uri="{FF2B5EF4-FFF2-40B4-BE49-F238E27FC236}">
                  <a16:creationId xmlns:a16="http://schemas.microsoft.com/office/drawing/2014/main" id="{1BF3D7A2-914A-406C-85FE-78F492E20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3" name="Rectangle 14">
              <a:extLst>
                <a:ext uri="{FF2B5EF4-FFF2-40B4-BE49-F238E27FC236}">
                  <a16:creationId xmlns:a16="http://schemas.microsoft.com/office/drawing/2014/main" id="{EFE4A65D-7D8E-481F-9FD2-EC0C85742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4" name="Rectangle 15">
              <a:extLst>
                <a:ext uri="{FF2B5EF4-FFF2-40B4-BE49-F238E27FC236}">
                  <a16:creationId xmlns:a16="http://schemas.microsoft.com/office/drawing/2014/main" id="{6D829585-3C10-4E29-9D87-5A5437E00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5" name="Rectangle 16">
              <a:extLst>
                <a:ext uri="{FF2B5EF4-FFF2-40B4-BE49-F238E27FC236}">
                  <a16:creationId xmlns:a16="http://schemas.microsoft.com/office/drawing/2014/main" id="{2B70A9B8-A62A-4C92-8175-AAC487F5F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6" name="Rectangle 17">
              <a:extLst>
                <a:ext uri="{FF2B5EF4-FFF2-40B4-BE49-F238E27FC236}">
                  <a16:creationId xmlns:a16="http://schemas.microsoft.com/office/drawing/2014/main" id="{62925939-9955-4AB6-8B7B-2F98C58A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7" name="Rectangle 18">
              <a:extLst>
                <a:ext uri="{FF2B5EF4-FFF2-40B4-BE49-F238E27FC236}">
                  <a16:creationId xmlns:a16="http://schemas.microsoft.com/office/drawing/2014/main" id="{658B8514-8D6B-4F5F-AE70-55B9F4C50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8" name="Rectangle 19">
              <a:extLst>
                <a:ext uri="{FF2B5EF4-FFF2-40B4-BE49-F238E27FC236}">
                  <a16:creationId xmlns:a16="http://schemas.microsoft.com/office/drawing/2014/main" id="{D6780382-758A-41C1-83C0-EB51E004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9" name="Rectangle 20">
              <a:extLst>
                <a:ext uri="{FF2B5EF4-FFF2-40B4-BE49-F238E27FC236}">
                  <a16:creationId xmlns:a16="http://schemas.microsoft.com/office/drawing/2014/main" id="{9357623D-6D19-46DA-B792-E1A2F32F8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2F00DFB8-11D0-4DF8-A3AD-197C3F307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57F57754-D964-4CFA-BC83-9AFD46DA5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CAC9FBA4-D9FC-44DC-9CBC-4AA56F87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6B5BF42C-E1FB-4B04-8861-8F6834EC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4" name="Rectangle 25">
              <a:extLst>
                <a:ext uri="{FF2B5EF4-FFF2-40B4-BE49-F238E27FC236}">
                  <a16:creationId xmlns:a16="http://schemas.microsoft.com/office/drawing/2014/main" id="{BECAB5D5-0B99-4F52-BDEC-9DEE44451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5" name="Rectangle 26">
              <a:extLst>
                <a:ext uri="{FF2B5EF4-FFF2-40B4-BE49-F238E27FC236}">
                  <a16:creationId xmlns:a16="http://schemas.microsoft.com/office/drawing/2014/main" id="{7F2A058E-DD90-4B9A-BCA3-AAB1E8805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6" name="Rectangle 27">
              <a:extLst>
                <a:ext uri="{FF2B5EF4-FFF2-40B4-BE49-F238E27FC236}">
                  <a16:creationId xmlns:a16="http://schemas.microsoft.com/office/drawing/2014/main" id="{5A511A58-4543-4023-AD40-17185DD31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7" name="Rectangle 28">
              <a:extLst>
                <a:ext uri="{FF2B5EF4-FFF2-40B4-BE49-F238E27FC236}">
                  <a16:creationId xmlns:a16="http://schemas.microsoft.com/office/drawing/2014/main" id="{4FB2F5FA-9E29-4BF4-A565-01F562351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8" name="Rectangle 29">
              <a:extLst>
                <a:ext uri="{FF2B5EF4-FFF2-40B4-BE49-F238E27FC236}">
                  <a16:creationId xmlns:a16="http://schemas.microsoft.com/office/drawing/2014/main" id="{79033138-2B37-4A7A-BB10-95ED1BC4C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26571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9" name="Rectangle 30">
              <a:extLst>
                <a:ext uri="{FF2B5EF4-FFF2-40B4-BE49-F238E27FC236}">
                  <a16:creationId xmlns:a16="http://schemas.microsoft.com/office/drawing/2014/main" id="{79753DF4-5F75-4419-909E-7C6C9124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26571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0" name="Rectangle 32">
              <a:extLst>
                <a:ext uri="{FF2B5EF4-FFF2-40B4-BE49-F238E27FC236}">
                  <a16:creationId xmlns:a16="http://schemas.microsoft.com/office/drawing/2014/main" id="{855DF40C-B6BB-4565-917B-0D68E9A9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834963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1" name="Rectangle 33">
              <a:extLst>
                <a:ext uri="{FF2B5EF4-FFF2-40B4-BE49-F238E27FC236}">
                  <a16:creationId xmlns:a16="http://schemas.microsoft.com/office/drawing/2014/main" id="{4A966D73-83CF-49BC-B17D-814D08E70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2" name="Rectangle 34">
              <a:extLst>
                <a:ext uri="{FF2B5EF4-FFF2-40B4-BE49-F238E27FC236}">
                  <a16:creationId xmlns:a16="http://schemas.microsoft.com/office/drawing/2014/main" id="{C4D3FEF6-5168-4033-87C1-4DE8C0B10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3" name="Rectangle 35">
              <a:extLst>
                <a:ext uri="{FF2B5EF4-FFF2-40B4-BE49-F238E27FC236}">
                  <a16:creationId xmlns:a16="http://schemas.microsoft.com/office/drawing/2014/main" id="{8196550C-9075-450D-8381-757B57ACF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4" name="Rectangle 36">
              <a:extLst>
                <a:ext uri="{FF2B5EF4-FFF2-40B4-BE49-F238E27FC236}">
                  <a16:creationId xmlns:a16="http://schemas.microsoft.com/office/drawing/2014/main" id="{9DDF2589-A917-47E1-86F2-E9E9D0311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5" name="Rectangle 37">
              <a:extLst>
                <a:ext uri="{FF2B5EF4-FFF2-40B4-BE49-F238E27FC236}">
                  <a16:creationId xmlns:a16="http://schemas.microsoft.com/office/drawing/2014/main" id="{19AA832E-82CD-495F-9759-311D5CF3C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6" name="Rectangle 38">
              <a:extLst>
                <a:ext uri="{FF2B5EF4-FFF2-40B4-BE49-F238E27FC236}">
                  <a16:creationId xmlns:a16="http://schemas.microsoft.com/office/drawing/2014/main" id="{E321B9D6-F4D4-4E72-B642-4A20A028D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834963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7" name="Rectangle 39">
              <a:extLst>
                <a:ext uri="{FF2B5EF4-FFF2-40B4-BE49-F238E27FC236}">
                  <a16:creationId xmlns:a16="http://schemas.microsoft.com/office/drawing/2014/main" id="{67D8E47E-A97F-495B-9D93-E77F5D99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8" name="Rectangle 40">
              <a:extLst>
                <a:ext uri="{FF2B5EF4-FFF2-40B4-BE49-F238E27FC236}">
                  <a16:creationId xmlns:a16="http://schemas.microsoft.com/office/drawing/2014/main" id="{A3102978-9FB6-414A-87A2-7447231B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9" name="Rectangle 41">
              <a:extLst>
                <a:ext uri="{FF2B5EF4-FFF2-40B4-BE49-F238E27FC236}">
                  <a16:creationId xmlns:a16="http://schemas.microsoft.com/office/drawing/2014/main" id="{52AB6645-416B-4B1A-BDD5-25D20B3DD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0" name="Rectangle 42">
              <a:extLst>
                <a:ext uri="{FF2B5EF4-FFF2-40B4-BE49-F238E27FC236}">
                  <a16:creationId xmlns:a16="http://schemas.microsoft.com/office/drawing/2014/main" id="{6FC3BBB2-F5AD-4180-9804-3EA9F90C2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1" name="Rectangle 43">
              <a:extLst>
                <a:ext uri="{FF2B5EF4-FFF2-40B4-BE49-F238E27FC236}">
                  <a16:creationId xmlns:a16="http://schemas.microsoft.com/office/drawing/2014/main" id="{422DB3ED-2BEF-4ED1-BC1B-08CB86C00F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2" name="Rectangle 44">
              <a:extLst>
                <a:ext uri="{FF2B5EF4-FFF2-40B4-BE49-F238E27FC236}">
                  <a16:creationId xmlns:a16="http://schemas.microsoft.com/office/drawing/2014/main" id="{98D97055-E2FD-4FF0-90DB-E94B1920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3" name="Rectangle 45">
              <a:extLst>
                <a:ext uri="{FF2B5EF4-FFF2-40B4-BE49-F238E27FC236}">
                  <a16:creationId xmlns:a16="http://schemas.microsoft.com/office/drawing/2014/main" id="{DE4F8DEE-2AD7-48B0-86FE-2FB6CF6E0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4" name="Rectangle 46">
              <a:extLst>
                <a:ext uri="{FF2B5EF4-FFF2-40B4-BE49-F238E27FC236}">
                  <a16:creationId xmlns:a16="http://schemas.microsoft.com/office/drawing/2014/main" id="{ABD952AD-A59A-4124-AAA4-9E35E9D1D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5" name="Rectangle 47">
              <a:extLst>
                <a:ext uri="{FF2B5EF4-FFF2-40B4-BE49-F238E27FC236}">
                  <a16:creationId xmlns:a16="http://schemas.microsoft.com/office/drawing/2014/main" id="{09F53A53-235E-4905-B7A1-4C2487531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6" name="Rectangle 48">
              <a:extLst>
                <a:ext uri="{FF2B5EF4-FFF2-40B4-BE49-F238E27FC236}">
                  <a16:creationId xmlns:a16="http://schemas.microsoft.com/office/drawing/2014/main" id="{E7B8F62B-F26F-4F16-83DE-DE88E2AC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7" name="Rectangle 49">
              <a:extLst>
                <a:ext uri="{FF2B5EF4-FFF2-40B4-BE49-F238E27FC236}">
                  <a16:creationId xmlns:a16="http://schemas.microsoft.com/office/drawing/2014/main" id="{5A3F2E03-9197-4D87-AEBD-53681C71A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8" name="Rectangle 50">
              <a:extLst>
                <a:ext uri="{FF2B5EF4-FFF2-40B4-BE49-F238E27FC236}">
                  <a16:creationId xmlns:a16="http://schemas.microsoft.com/office/drawing/2014/main" id="{AC48136C-038A-4E15-A432-82CDA3580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9" name="Rectangle 51">
              <a:extLst>
                <a:ext uri="{FF2B5EF4-FFF2-40B4-BE49-F238E27FC236}">
                  <a16:creationId xmlns:a16="http://schemas.microsoft.com/office/drawing/2014/main" id="{A03DB8D5-6A83-4A84-AB18-203060958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0" name="Rectangle 52">
              <a:extLst>
                <a:ext uri="{FF2B5EF4-FFF2-40B4-BE49-F238E27FC236}">
                  <a16:creationId xmlns:a16="http://schemas.microsoft.com/office/drawing/2014/main" id="{CB4B691A-151E-4AA1-86FD-1DF590C8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1" name="Rectangle 53">
              <a:extLst>
                <a:ext uri="{FF2B5EF4-FFF2-40B4-BE49-F238E27FC236}">
                  <a16:creationId xmlns:a16="http://schemas.microsoft.com/office/drawing/2014/main" id="{8DE17CF6-249D-4F7B-83E2-FD452FE7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2" name="Rectangle 54">
              <a:extLst>
                <a:ext uri="{FF2B5EF4-FFF2-40B4-BE49-F238E27FC236}">
                  <a16:creationId xmlns:a16="http://schemas.microsoft.com/office/drawing/2014/main" id="{8AFBC693-95B4-46BF-8458-36EE0C805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3" name="Rectangle 55">
              <a:extLst>
                <a:ext uri="{FF2B5EF4-FFF2-40B4-BE49-F238E27FC236}">
                  <a16:creationId xmlns:a16="http://schemas.microsoft.com/office/drawing/2014/main" id="{1B7936E4-C86A-4ECF-9DAA-DD45C61C9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4" name="Rectangle 56">
              <a:extLst>
                <a:ext uri="{FF2B5EF4-FFF2-40B4-BE49-F238E27FC236}">
                  <a16:creationId xmlns:a16="http://schemas.microsoft.com/office/drawing/2014/main" id="{07B705CC-7C23-4703-BFCD-DEBFDF5A7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834963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5" name="Rectangle 57">
              <a:extLst>
                <a:ext uri="{FF2B5EF4-FFF2-40B4-BE49-F238E27FC236}">
                  <a16:creationId xmlns:a16="http://schemas.microsoft.com/office/drawing/2014/main" id="{021EAEDF-4795-47A7-9CDF-29BDE7EB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834963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6" name="Rectangle 59">
              <a:extLst>
                <a:ext uri="{FF2B5EF4-FFF2-40B4-BE49-F238E27FC236}">
                  <a16:creationId xmlns:a16="http://schemas.microsoft.com/office/drawing/2014/main" id="{C8E25685-5F7D-4F4C-ABCD-4A625A28D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342187"/>
              <a:ext cx="10999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7" name="Rectangle 60">
              <a:extLst>
                <a:ext uri="{FF2B5EF4-FFF2-40B4-BE49-F238E27FC236}">
                  <a16:creationId xmlns:a16="http://schemas.microsoft.com/office/drawing/2014/main" id="{F86C1915-F185-4F6E-BC9A-70ED68733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8" name="Rectangle 61">
              <a:extLst>
                <a:ext uri="{FF2B5EF4-FFF2-40B4-BE49-F238E27FC236}">
                  <a16:creationId xmlns:a16="http://schemas.microsoft.com/office/drawing/2014/main" id="{0A676732-8A69-4B25-9573-F6F90E1C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9" name="Rectangle 62">
              <a:extLst>
                <a:ext uri="{FF2B5EF4-FFF2-40B4-BE49-F238E27FC236}">
                  <a16:creationId xmlns:a16="http://schemas.microsoft.com/office/drawing/2014/main" id="{D4F1F03D-E1AA-4194-B592-BA6FFEF4B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3421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0" name="Rectangle 63">
              <a:extLst>
                <a:ext uri="{FF2B5EF4-FFF2-40B4-BE49-F238E27FC236}">
                  <a16:creationId xmlns:a16="http://schemas.microsoft.com/office/drawing/2014/main" id="{3E19A2DA-16F0-4B64-9855-639F78BF9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1" name="Rectangle 64">
              <a:extLst>
                <a:ext uri="{FF2B5EF4-FFF2-40B4-BE49-F238E27FC236}">
                  <a16:creationId xmlns:a16="http://schemas.microsoft.com/office/drawing/2014/main" id="{21AA4D67-978D-46FA-9138-C5EF347A0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2" name="Rectangle 65">
              <a:extLst>
                <a:ext uri="{FF2B5EF4-FFF2-40B4-BE49-F238E27FC236}">
                  <a16:creationId xmlns:a16="http://schemas.microsoft.com/office/drawing/2014/main" id="{DF7FABC9-0AE5-498D-9DCD-2D0A69DD49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3" name="Rectangle 66">
              <a:extLst>
                <a:ext uri="{FF2B5EF4-FFF2-40B4-BE49-F238E27FC236}">
                  <a16:creationId xmlns:a16="http://schemas.microsoft.com/office/drawing/2014/main" id="{3B4259AB-BB5C-471B-8BFD-2464967E0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4" name="Rectangle 67">
              <a:extLst>
                <a:ext uri="{FF2B5EF4-FFF2-40B4-BE49-F238E27FC236}">
                  <a16:creationId xmlns:a16="http://schemas.microsoft.com/office/drawing/2014/main" id="{4A71AFC4-8245-4F87-8986-BFA716379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5" name="Rectangle 68">
              <a:extLst>
                <a:ext uri="{FF2B5EF4-FFF2-40B4-BE49-F238E27FC236}">
                  <a16:creationId xmlns:a16="http://schemas.microsoft.com/office/drawing/2014/main" id="{AA4DB81E-6CDA-4C15-A84C-6764CA845A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6" name="Rectangle 69">
              <a:extLst>
                <a:ext uri="{FF2B5EF4-FFF2-40B4-BE49-F238E27FC236}">
                  <a16:creationId xmlns:a16="http://schemas.microsoft.com/office/drawing/2014/main" id="{E6B3071E-6076-4B7A-83B7-92D6A1653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7" name="Rectangle 70">
              <a:extLst>
                <a:ext uri="{FF2B5EF4-FFF2-40B4-BE49-F238E27FC236}">
                  <a16:creationId xmlns:a16="http://schemas.microsoft.com/office/drawing/2014/main" id="{E8543DB1-652E-4988-9780-2A2133D41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8" name="Rectangle 71">
              <a:extLst>
                <a:ext uri="{FF2B5EF4-FFF2-40B4-BE49-F238E27FC236}">
                  <a16:creationId xmlns:a16="http://schemas.microsoft.com/office/drawing/2014/main" id="{42F0AA6A-4C74-462E-8B1B-F39A0F70F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9" name="Rectangle 72">
              <a:extLst>
                <a:ext uri="{FF2B5EF4-FFF2-40B4-BE49-F238E27FC236}">
                  <a16:creationId xmlns:a16="http://schemas.microsoft.com/office/drawing/2014/main" id="{B33C0D7F-04E1-4844-B90C-3FBE5EEF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0" name="Rectangle 73">
              <a:extLst>
                <a:ext uri="{FF2B5EF4-FFF2-40B4-BE49-F238E27FC236}">
                  <a16:creationId xmlns:a16="http://schemas.microsoft.com/office/drawing/2014/main" id="{F49B085D-B4DD-458A-826A-3DA24029B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1" name="Rectangle 74">
              <a:extLst>
                <a:ext uri="{FF2B5EF4-FFF2-40B4-BE49-F238E27FC236}">
                  <a16:creationId xmlns:a16="http://schemas.microsoft.com/office/drawing/2014/main" id="{A32F9E5F-5111-453D-A333-FB4E1A186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2" name="Rectangle 75">
              <a:extLst>
                <a:ext uri="{FF2B5EF4-FFF2-40B4-BE49-F238E27FC236}">
                  <a16:creationId xmlns:a16="http://schemas.microsoft.com/office/drawing/2014/main" id="{47E4D8BD-DEA3-4D27-98E4-F4E701617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3" name="Rectangle 76">
              <a:extLst>
                <a:ext uri="{FF2B5EF4-FFF2-40B4-BE49-F238E27FC236}">
                  <a16:creationId xmlns:a16="http://schemas.microsoft.com/office/drawing/2014/main" id="{BBF03BDD-5E4F-4125-8BBA-793FC2C13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4" name="Rectangle 77">
              <a:extLst>
                <a:ext uri="{FF2B5EF4-FFF2-40B4-BE49-F238E27FC236}">
                  <a16:creationId xmlns:a16="http://schemas.microsoft.com/office/drawing/2014/main" id="{F3B4C098-EB45-4815-8269-996D7522E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5" name="Rectangle 78">
              <a:extLst>
                <a:ext uri="{FF2B5EF4-FFF2-40B4-BE49-F238E27FC236}">
                  <a16:creationId xmlns:a16="http://schemas.microsoft.com/office/drawing/2014/main" id="{B59927F3-4B4B-42A6-8B08-08A49631D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6" name="Rectangle 79">
              <a:extLst>
                <a:ext uri="{FF2B5EF4-FFF2-40B4-BE49-F238E27FC236}">
                  <a16:creationId xmlns:a16="http://schemas.microsoft.com/office/drawing/2014/main" id="{A3EF2292-28DC-48A4-AF27-649B5C45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7" name="Rectangle 80">
              <a:extLst>
                <a:ext uri="{FF2B5EF4-FFF2-40B4-BE49-F238E27FC236}">
                  <a16:creationId xmlns:a16="http://schemas.microsoft.com/office/drawing/2014/main" id="{248C3F59-9E32-45A2-A3CC-2CB702255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8" name="Rectangle 81">
              <a:extLst>
                <a:ext uri="{FF2B5EF4-FFF2-40B4-BE49-F238E27FC236}">
                  <a16:creationId xmlns:a16="http://schemas.microsoft.com/office/drawing/2014/main" id="{8E4ACB8A-43E4-4093-AE56-AA241704B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9" name="Rectangle 82">
              <a:extLst>
                <a:ext uri="{FF2B5EF4-FFF2-40B4-BE49-F238E27FC236}">
                  <a16:creationId xmlns:a16="http://schemas.microsoft.com/office/drawing/2014/main" id="{D14F99BB-28D1-464F-BB16-2F2623BBC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0" name="Rectangle 83">
              <a:extLst>
                <a:ext uri="{FF2B5EF4-FFF2-40B4-BE49-F238E27FC236}">
                  <a16:creationId xmlns:a16="http://schemas.microsoft.com/office/drawing/2014/main" id="{A95FA675-3755-4391-B726-68B8FF23A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3421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1" name="Rectangle 84">
              <a:extLst>
                <a:ext uri="{FF2B5EF4-FFF2-40B4-BE49-F238E27FC236}">
                  <a16:creationId xmlns:a16="http://schemas.microsoft.com/office/drawing/2014/main" id="{49925855-02BD-4CA2-9D33-00CA85C3A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3421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2" name="Rectangle 86">
              <a:extLst>
                <a:ext uri="{FF2B5EF4-FFF2-40B4-BE49-F238E27FC236}">
                  <a16:creationId xmlns:a16="http://schemas.microsoft.com/office/drawing/2014/main" id="{29A0B59B-FDB1-4852-BA6C-06E6417E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3" name="Rectangle 87">
              <a:extLst>
                <a:ext uri="{FF2B5EF4-FFF2-40B4-BE49-F238E27FC236}">
                  <a16:creationId xmlns:a16="http://schemas.microsoft.com/office/drawing/2014/main" id="{F2291FF5-CA54-458E-8BD1-99B816F40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4" name="Rectangle 88">
              <a:extLst>
                <a:ext uri="{FF2B5EF4-FFF2-40B4-BE49-F238E27FC236}">
                  <a16:creationId xmlns:a16="http://schemas.microsoft.com/office/drawing/2014/main" id="{97EB7D42-19E8-41E2-B5B0-791AA24B5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18505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5" name="Rectangle 89">
              <a:extLst>
                <a:ext uri="{FF2B5EF4-FFF2-40B4-BE49-F238E27FC236}">
                  <a16:creationId xmlns:a16="http://schemas.microsoft.com/office/drawing/2014/main" id="{F11528A1-D5A5-47C3-A78A-BDF885EC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18505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6" name="Rectangle 90">
              <a:extLst>
                <a:ext uri="{FF2B5EF4-FFF2-40B4-BE49-F238E27FC236}">
                  <a16:creationId xmlns:a16="http://schemas.microsoft.com/office/drawing/2014/main" id="{382D90AE-FED6-4FCA-B477-13F5EC154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7" name="Rectangle 91">
              <a:extLst>
                <a:ext uri="{FF2B5EF4-FFF2-40B4-BE49-F238E27FC236}">
                  <a16:creationId xmlns:a16="http://schemas.microsoft.com/office/drawing/2014/main" id="{32C9B838-AD97-41C2-B167-E2ED06D3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8" name="Rectangle 92">
              <a:extLst>
                <a:ext uri="{FF2B5EF4-FFF2-40B4-BE49-F238E27FC236}">
                  <a16:creationId xmlns:a16="http://schemas.microsoft.com/office/drawing/2014/main" id="{17A1E437-F28C-4912-A416-147E734D2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9" name="Rectangle 105">
              <a:extLst>
                <a:ext uri="{FF2B5EF4-FFF2-40B4-BE49-F238E27FC236}">
                  <a16:creationId xmlns:a16="http://schemas.microsoft.com/office/drawing/2014/main" id="{DEAE7685-4A38-4785-9605-B19161F69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0" name="Rectangle 106">
              <a:extLst>
                <a:ext uri="{FF2B5EF4-FFF2-40B4-BE49-F238E27FC236}">
                  <a16:creationId xmlns:a16="http://schemas.microsoft.com/office/drawing/2014/main" id="{D8D5236E-C6F3-4C15-B112-50979E39B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1" name="Rectangle 107">
              <a:extLst>
                <a:ext uri="{FF2B5EF4-FFF2-40B4-BE49-F238E27FC236}">
                  <a16:creationId xmlns:a16="http://schemas.microsoft.com/office/drawing/2014/main" id="{EAC78FE3-C094-437A-B445-4F7837802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2" name="Rectangle 108">
              <a:extLst>
                <a:ext uri="{FF2B5EF4-FFF2-40B4-BE49-F238E27FC236}">
                  <a16:creationId xmlns:a16="http://schemas.microsoft.com/office/drawing/2014/main" id="{E515352F-F56E-4A5E-A366-80D13565A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3" name="Rectangle 109">
              <a:extLst>
                <a:ext uri="{FF2B5EF4-FFF2-40B4-BE49-F238E27FC236}">
                  <a16:creationId xmlns:a16="http://schemas.microsoft.com/office/drawing/2014/main" id="{082593FC-9A99-4046-9873-3F17F576F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4" name="Rectangle 110">
              <a:extLst>
                <a:ext uri="{FF2B5EF4-FFF2-40B4-BE49-F238E27FC236}">
                  <a16:creationId xmlns:a16="http://schemas.microsoft.com/office/drawing/2014/main" id="{7BE87C29-956D-4731-9DEF-2472E21D8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18505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5" name="Rectangle 111">
              <a:extLst>
                <a:ext uri="{FF2B5EF4-FFF2-40B4-BE49-F238E27FC236}">
                  <a16:creationId xmlns:a16="http://schemas.microsoft.com/office/drawing/2014/main" id="{A3B07365-8B76-4AFB-ABA7-8DD8B6C91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18505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6" name="Rectangle 113">
              <a:extLst>
                <a:ext uri="{FF2B5EF4-FFF2-40B4-BE49-F238E27FC236}">
                  <a16:creationId xmlns:a16="http://schemas.microsoft.com/office/drawing/2014/main" id="{DC607E7A-BE56-4471-A732-571BF19EB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7" name="Rectangle 114">
              <a:extLst>
                <a:ext uri="{FF2B5EF4-FFF2-40B4-BE49-F238E27FC236}">
                  <a16:creationId xmlns:a16="http://schemas.microsoft.com/office/drawing/2014/main" id="{AC622CDC-661A-4504-B509-39988A379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8" name="Rectangle 115">
              <a:extLst>
                <a:ext uri="{FF2B5EF4-FFF2-40B4-BE49-F238E27FC236}">
                  <a16:creationId xmlns:a16="http://schemas.microsoft.com/office/drawing/2014/main" id="{62946A9D-9192-4CAD-8F76-974C5FE27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358971"/>
              <a:ext cx="10999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9" name="Rectangle 116">
              <a:extLst>
                <a:ext uri="{FF2B5EF4-FFF2-40B4-BE49-F238E27FC236}">
                  <a16:creationId xmlns:a16="http://schemas.microsoft.com/office/drawing/2014/main" id="{98A87D74-26D6-44DE-B8E3-3F1228E83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117">
              <a:extLst>
                <a:ext uri="{FF2B5EF4-FFF2-40B4-BE49-F238E27FC236}">
                  <a16:creationId xmlns:a16="http://schemas.microsoft.com/office/drawing/2014/main" id="{305F2911-EBBC-4A1F-9F27-F5A4D6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358971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118">
              <a:extLst>
                <a:ext uri="{FF2B5EF4-FFF2-40B4-BE49-F238E27FC236}">
                  <a16:creationId xmlns:a16="http://schemas.microsoft.com/office/drawing/2014/main" id="{E3017ED1-C3DB-468D-917A-7D055013E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119">
              <a:extLst>
                <a:ext uri="{FF2B5EF4-FFF2-40B4-BE49-F238E27FC236}">
                  <a16:creationId xmlns:a16="http://schemas.microsoft.com/office/drawing/2014/main" id="{364A9FBD-1DB7-46D2-80AE-1EF6158FE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132">
              <a:extLst>
                <a:ext uri="{FF2B5EF4-FFF2-40B4-BE49-F238E27FC236}">
                  <a16:creationId xmlns:a16="http://schemas.microsoft.com/office/drawing/2014/main" id="{5B8F5DA7-A3AB-48C2-A0AA-06DFF2510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133">
              <a:extLst>
                <a:ext uri="{FF2B5EF4-FFF2-40B4-BE49-F238E27FC236}">
                  <a16:creationId xmlns:a16="http://schemas.microsoft.com/office/drawing/2014/main" id="{B4EEDB8D-D8C1-42F7-816B-88E1F6AC5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134">
              <a:extLst>
                <a:ext uri="{FF2B5EF4-FFF2-40B4-BE49-F238E27FC236}">
                  <a16:creationId xmlns:a16="http://schemas.microsoft.com/office/drawing/2014/main" id="{E15F1A2D-8731-4042-A5CD-84E3C2F44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135">
              <a:extLst>
                <a:ext uri="{FF2B5EF4-FFF2-40B4-BE49-F238E27FC236}">
                  <a16:creationId xmlns:a16="http://schemas.microsoft.com/office/drawing/2014/main" id="{866AE8F6-A982-4075-88C6-096E183A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136">
              <a:extLst>
                <a:ext uri="{FF2B5EF4-FFF2-40B4-BE49-F238E27FC236}">
                  <a16:creationId xmlns:a16="http://schemas.microsoft.com/office/drawing/2014/main" id="{4E9E8D66-CB5B-45DA-86A6-55504897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137">
              <a:extLst>
                <a:ext uri="{FF2B5EF4-FFF2-40B4-BE49-F238E27FC236}">
                  <a16:creationId xmlns:a16="http://schemas.microsoft.com/office/drawing/2014/main" id="{A22DE3BE-D7D7-4570-BD5B-578C0D546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3589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138">
              <a:extLst>
                <a:ext uri="{FF2B5EF4-FFF2-40B4-BE49-F238E27FC236}">
                  <a16:creationId xmlns:a16="http://schemas.microsoft.com/office/drawing/2014/main" id="{7A6BABE8-DBE8-441A-87BB-BA336C02D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3589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140">
              <a:extLst>
                <a:ext uri="{FF2B5EF4-FFF2-40B4-BE49-F238E27FC236}">
                  <a16:creationId xmlns:a16="http://schemas.microsoft.com/office/drawing/2014/main" id="{E3D2014F-A2E0-433E-904B-8B6961F8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28661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141">
              <a:extLst>
                <a:ext uri="{FF2B5EF4-FFF2-40B4-BE49-F238E27FC236}">
                  <a16:creationId xmlns:a16="http://schemas.microsoft.com/office/drawing/2014/main" id="{69E93948-9F67-4652-940D-D296937F9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28661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142">
              <a:extLst>
                <a:ext uri="{FF2B5EF4-FFF2-40B4-BE49-F238E27FC236}">
                  <a16:creationId xmlns:a16="http://schemas.microsoft.com/office/drawing/2014/main" id="{DF77B519-E891-4382-8E18-46FCB0F8C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143">
              <a:extLst>
                <a:ext uri="{FF2B5EF4-FFF2-40B4-BE49-F238E27FC236}">
                  <a16:creationId xmlns:a16="http://schemas.microsoft.com/office/drawing/2014/main" id="{D5D17266-EBAA-471D-8E73-01469C471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144">
              <a:extLst>
                <a:ext uri="{FF2B5EF4-FFF2-40B4-BE49-F238E27FC236}">
                  <a16:creationId xmlns:a16="http://schemas.microsoft.com/office/drawing/2014/main" id="{D44C52C9-4A4D-4A1A-8A29-69726A6A3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145">
              <a:extLst>
                <a:ext uri="{FF2B5EF4-FFF2-40B4-BE49-F238E27FC236}">
                  <a16:creationId xmlns:a16="http://schemas.microsoft.com/office/drawing/2014/main" id="{FA87CB27-8CDF-4677-9DF5-DFB94C701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146">
              <a:extLst>
                <a:ext uri="{FF2B5EF4-FFF2-40B4-BE49-F238E27FC236}">
                  <a16:creationId xmlns:a16="http://schemas.microsoft.com/office/drawing/2014/main" id="{4AADF530-084D-4ABD-9074-C7575F81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159">
              <a:extLst>
                <a:ext uri="{FF2B5EF4-FFF2-40B4-BE49-F238E27FC236}">
                  <a16:creationId xmlns:a16="http://schemas.microsoft.com/office/drawing/2014/main" id="{C322B879-3988-4E94-A06A-2E2974CE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160">
              <a:extLst>
                <a:ext uri="{FF2B5EF4-FFF2-40B4-BE49-F238E27FC236}">
                  <a16:creationId xmlns:a16="http://schemas.microsoft.com/office/drawing/2014/main" id="{1FB2D558-1E2B-4728-B37A-424934B7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161">
              <a:extLst>
                <a:ext uri="{FF2B5EF4-FFF2-40B4-BE49-F238E27FC236}">
                  <a16:creationId xmlns:a16="http://schemas.microsoft.com/office/drawing/2014/main" id="{0A804D08-6835-454A-A817-80AFAFA27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162">
              <a:extLst>
                <a:ext uri="{FF2B5EF4-FFF2-40B4-BE49-F238E27FC236}">
                  <a16:creationId xmlns:a16="http://schemas.microsoft.com/office/drawing/2014/main" id="{088B375A-8C1A-4982-9F8E-9B47B9FDC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163">
              <a:extLst>
                <a:ext uri="{FF2B5EF4-FFF2-40B4-BE49-F238E27FC236}">
                  <a16:creationId xmlns:a16="http://schemas.microsoft.com/office/drawing/2014/main" id="{7FDDF96D-95E0-4634-92CA-2BD5749E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164">
              <a:extLst>
                <a:ext uri="{FF2B5EF4-FFF2-40B4-BE49-F238E27FC236}">
                  <a16:creationId xmlns:a16="http://schemas.microsoft.com/office/drawing/2014/main" id="{FFAB5B60-AC73-4661-9026-4738F218A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28661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165">
              <a:extLst>
                <a:ext uri="{FF2B5EF4-FFF2-40B4-BE49-F238E27FC236}">
                  <a16:creationId xmlns:a16="http://schemas.microsoft.com/office/drawing/2014/main" id="{55977D1F-AEBB-4C53-9386-D84525085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28661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167">
              <a:extLst>
                <a:ext uri="{FF2B5EF4-FFF2-40B4-BE49-F238E27FC236}">
                  <a16:creationId xmlns:a16="http://schemas.microsoft.com/office/drawing/2014/main" id="{1DC84208-E766-4580-A861-C3CFC0E3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5" name="Rectangle 168">
              <a:extLst>
                <a:ext uri="{FF2B5EF4-FFF2-40B4-BE49-F238E27FC236}">
                  <a16:creationId xmlns:a16="http://schemas.microsoft.com/office/drawing/2014/main" id="{2325F7E8-2FD3-4BEC-A7B6-AD4FD4B1F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6" name="Rectangle 169">
              <a:extLst>
                <a:ext uri="{FF2B5EF4-FFF2-40B4-BE49-F238E27FC236}">
                  <a16:creationId xmlns:a16="http://schemas.microsoft.com/office/drawing/2014/main" id="{E25EE725-3FFE-489B-90BB-54AF71067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7" name="Rectangle 170">
              <a:extLst>
                <a:ext uri="{FF2B5EF4-FFF2-40B4-BE49-F238E27FC236}">
                  <a16:creationId xmlns:a16="http://schemas.microsoft.com/office/drawing/2014/main" id="{5FF69CBE-D1C4-47E2-B021-1A16583B8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8" name="Rectangle 171">
              <a:extLst>
                <a:ext uri="{FF2B5EF4-FFF2-40B4-BE49-F238E27FC236}">
                  <a16:creationId xmlns:a16="http://schemas.microsoft.com/office/drawing/2014/main" id="{2FD7DC93-4697-49F2-9683-A519993F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9" name="Rectangle 172">
              <a:extLst>
                <a:ext uri="{FF2B5EF4-FFF2-40B4-BE49-F238E27FC236}">
                  <a16:creationId xmlns:a16="http://schemas.microsoft.com/office/drawing/2014/main" id="{F078C2FC-1AFA-4F34-AEB1-722384C0D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0" name="Rectangle 173">
              <a:extLst>
                <a:ext uri="{FF2B5EF4-FFF2-40B4-BE49-F238E27FC236}">
                  <a16:creationId xmlns:a16="http://schemas.microsoft.com/office/drawing/2014/main" id="{B4CD4DEB-6026-4ACE-9EF8-D5BB38BC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1" name="Rectangle 186">
              <a:extLst>
                <a:ext uri="{FF2B5EF4-FFF2-40B4-BE49-F238E27FC236}">
                  <a16:creationId xmlns:a16="http://schemas.microsoft.com/office/drawing/2014/main" id="{7BFD734A-1348-4955-827A-416C4FCD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2" name="Rectangle 187">
              <a:extLst>
                <a:ext uri="{FF2B5EF4-FFF2-40B4-BE49-F238E27FC236}">
                  <a16:creationId xmlns:a16="http://schemas.microsoft.com/office/drawing/2014/main" id="{639C0A45-AA0E-4799-9B48-D56FD46E76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3" name="Rectangle 188">
              <a:extLst>
                <a:ext uri="{FF2B5EF4-FFF2-40B4-BE49-F238E27FC236}">
                  <a16:creationId xmlns:a16="http://schemas.microsoft.com/office/drawing/2014/main" id="{27B6305A-BDDA-4961-B3ED-4CDE68C9B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4" name="Rectangle 189">
              <a:extLst>
                <a:ext uri="{FF2B5EF4-FFF2-40B4-BE49-F238E27FC236}">
                  <a16:creationId xmlns:a16="http://schemas.microsoft.com/office/drawing/2014/main" id="{DD6CA54E-582F-4C37-9D3A-BFA3E45D2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5" name="Rectangle 190">
              <a:extLst>
                <a:ext uri="{FF2B5EF4-FFF2-40B4-BE49-F238E27FC236}">
                  <a16:creationId xmlns:a16="http://schemas.microsoft.com/office/drawing/2014/main" id="{14E6965D-E230-4479-A391-3BCD5A2B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3745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6" name="Rectangle 191">
              <a:extLst>
                <a:ext uri="{FF2B5EF4-FFF2-40B4-BE49-F238E27FC236}">
                  <a16:creationId xmlns:a16="http://schemas.microsoft.com/office/drawing/2014/main" id="{363FE856-8F60-49E3-9E59-695D571F0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3745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7" name="Rectangle 192">
              <a:extLst>
                <a:ext uri="{FF2B5EF4-FFF2-40B4-BE49-F238E27FC236}">
                  <a16:creationId xmlns:a16="http://schemas.microsoft.com/office/drawing/2014/main" id="{2FB0342C-B7FA-47B4-B1FF-6954791F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33745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8" name="Rectangle 194">
              <a:extLst>
                <a:ext uri="{FF2B5EF4-FFF2-40B4-BE49-F238E27FC236}">
                  <a16:creationId xmlns:a16="http://schemas.microsoft.com/office/drawing/2014/main" id="{1122B8B2-F8E5-4A2E-A416-E53AAE19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9" name="Rectangle 195">
              <a:extLst>
                <a:ext uri="{FF2B5EF4-FFF2-40B4-BE49-F238E27FC236}">
                  <a16:creationId xmlns:a16="http://schemas.microsoft.com/office/drawing/2014/main" id="{4B87FC86-0D1F-4F15-9C22-AA0B2E2E1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3882979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0" name="Rectangle 196">
              <a:extLst>
                <a:ext uri="{FF2B5EF4-FFF2-40B4-BE49-F238E27FC236}">
                  <a16:creationId xmlns:a16="http://schemas.microsoft.com/office/drawing/2014/main" id="{F8DDBB36-03C4-472F-9030-50E6B3212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1" name="Rectangle 197">
              <a:extLst>
                <a:ext uri="{FF2B5EF4-FFF2-40B4-BE49-F238E27FC236}">
                  <a16:creationId xmlns:a16="http://schemas.microsoft.com/office/drawing/2014/main" id="{E84F816D-E7F7-4FC6-9198-C7A278EDB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2" name="Rectangle 198">
              <a:extLst>
                <a:ext uri="{FF2B5EF4-FFF2-40B4-BE49-F238E27FC236}">
                  <a16:creationId xmlns:a16="http://schemas.microsoft.com/office/drawing/2014/main" id="{8C5E4DCC-4206-42A4-BE08-8E415FF60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3" name="Rectangle 199">
              <a:extLst>
                <a:ext uri="{FF2B5EF4-FFF2-40B4-BE49-F238E27FC236}">
                  <a16:creationId xmlns:a16="http://schemas.microsoft.com/office/drawing/2014/main" id="{3EE8B95F-3C8D-4F9E-84E8-BEA48106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4" name="Rectangle 200">
              <a:extLst>
                <a:ext uri="{FF2B5EF4-FFF2-40B4-BE49-F238E27FC236}">
                  <a16:creationId xmlns:a16="http://schemas.microsoft.com/office/drawing/2014/main" id="{5E59882C-157C-443F-9111-16EC7661D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5" name="Rectangle 214">
              <a:extLst>
                <a:ext uri="{FF2B5EF4-FFF2-40B4-BE49-F238E27FC236}">
                  <a16:creationId xmlns:a16="http://schemas.microsoft.com/office/drawing/2014/main" id="{779BE661-91DF-4B4E-8AF9-45D24F4AD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6" name="Rectangle 215">
              <a:extLst>
                <a:ext uri="{FF2B5EF4-FFF2-40B4-BE49-F238E27FC236}">
                  <a16:creationId xmlns:a16="http://schemas.microsoft.com/office/drawing/2014/main" id="{91810401-B6D2-4EA1-B203-697A04323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7" name="Rectangle 216">
              <a:extLst>
                <a:ext uri="{FF2B5EF4-FFF2-40B4-BE49-F238E27FC236}">
                  <a16:creationId xmlns:a16="http://schemas.microsoft.com/office/drawing/2014/main" id="{CC3BED62-8CA0-4375-AB0A-72617711B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8" name="Rectangle 217">
              <a:extLst>
                <a:ext uri="{FF2B5EF4-FFF2-40B4-BE49-F238E27FC236}">
                  <a16:creationId xmlns:a16="http://schemas.microsoft.com/office/drawing/2014/main" id="{64B31A64-91AE-4DF4-8D81-94752C787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3882979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9" name="Rectangle 218">
              <a:extLst>
                <a:ext uri="{FF2B5EF4-FFF2-40B4-BE49-F238E27FC236}">
                  <a16:creationId xmlns:a16="http://schemas.microsoft.com/office/drawing/2014/main" id="{9ECDDCA8-99C7-4E2C-A3DA-6A39A5461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0" name="Rectangle 219">
              <a:extLst>
                <a:ext uri="{FF2B5EF4-FFF2-40B4-BE49-F238E27FC236}">
                  <a16:creationId xmlns:a16="http://schemas.microsoft.com/office/drawing/2014/main" id="{9E610FA0-F583-4C87-9186-97DA3A3F5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3882979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1" name="Rectangle 220">
              <a:extLst>
                <a:ext uri="{FF2B5EF4-FFF2-40B4-BE49-F238E27FC236}">
                  <a16:creationId xmlns:a16="http://schemas.microsoft.com/office/drawing/2014/main" id="{C0181C2A-AC28-493E-9832-9D5782282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3882979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2" name="Rectangle 222">
              <a:extLst>
                <a:ext uri="{FF2B5EF4-FFF2-40B4-BE49-F238E27FC236}">
                  <a16:creationId xmlns:a16="http://schemas.microsoft.com/office/drawing/2014/main" id="{3A65CCD8-DA6B-47D9-BE08-9831358B7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3" name="Rectangle 223">
              <a:extLst>
                <a:ext uri="{FF2B5EF4-FFF2-40B4-BE49-F238E27FC236}">
                  <a16:creationId xmlns:a16="http://schemas.microsoft.com/office/drawing/2014/main" id="{432DF8DB-2535-4604-A56C-4F411A13A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4" name="Rectangle 224">
              <a:extLst>
                <a:ext uri="{FF2B5EF4-FFF2-40B4-BE49-F238E27FC236}">
                  <a16:creationId xmlns:a16="http://schemas.microsoft.com/office/drawing/2014/main" id="{B585B91F-5190-4F14-B1D1-F49E48A0D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5" name="Rectangle 225">
              <a:extLst>
                <a:ext uri="{FF2B5EF4-FFF2-40B4-BE49-F238E27FC236}">
                  <a16:creationId xmlns:a16="http://schemas.microsoft.com/office/drawing/2014/main" id="{49F28844-8AC8-4173-B5BB-9FF425A50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6" name="Rectangle 226">
              <a:extLst>
                <a:ext uri="{FF2B5EF4-FFF2-40B4-BE49-F238E27FC236}">
                  <a16:creationId xmlns:a16="http://schemas.microsoft.com/office/drawing/2014/main" id="{E750B745-BCDB-4D34-BBB4-107F54941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7" name="Rectangle 227">
              <a:extLst>
                <a:ext uri="{FF2B5EF4-FFF2-40B4-BE49-F238E27FC236}">
                  <a16:creationId xmlns:a16="http://schemas.microsoft.com/office/drawing/2014/main" id="{CB843387-A206-4CDB-845C-87952DF4F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8" name="Rectangle 228">
              <a:extLst>
                <a:ext uri="{FF2B5EF4-FFF2-40B4-BE49-F238E27FC236}">
                  <a16:creationId xmlns:a16="http://schemas.microsoft.com/office/drawing/2014/main" id="{F7012F48-14EA-4A10-B23B-D2DD376FD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9" name="Rectangle 241">
              <a:extLst>
                <a:ext uri="{FF2B5EF4-FFF2-40B4-BE49-F238E27FC236}">
                  <a16:creationId xmlns:a16="http://schemas.microsoft.com/office/drawing/2014/main" id="{9071865C-5264-4C64-86F2-5F136CD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0" name="Rectangle 242">
              <a:extLst>
                <a:ext uri="{FF2B5EF4-FFF2-40B4-BE49-F238E27FC236}">
                  <a16:creationId xmlns:a16="http://schemas.microsoft.com/office/drawing/2014/main" id="{5FC89895-3E12-4B31-8AC4-F2C571271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1" name="Rectangle 243">
              <a:extLst>
                <a:ext uri="{FF2B5EF4-FFF2-40B4-BE49-F238E27FC236}">
                  <a16:creationId xmlns:a16="http://schemas.microsoft.com/office/drawing/2014/main" id="{822714A3-365A-4F69-84FD-C7A6C113C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2" name="Rectangle 244">
              <a:extLst>
                <a:ext uri="{FF2B5EF4-FFF2-40B4-BE49-F238E27FC236}">
                  <a16:creationId xmlns:a16="http://schemas.microsoft.com/office/drawing/2014/main" id="{E831580F-B4FA-4FC0-94FF-AD9DB2B2F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3" name="Rectangle 245">
              <a:extLst>
                <a:ext uri="{FF2B5EF4-FFF2-40B4-BE49-F238E27FC236}">
                  <a16:creationId xmlns:a16="http://schemas.microsoft.com/office/drawing/2014/main" id="{6FC45DDA-F270-4338-BB79-E4F60306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4" name="Rectangle 246">
              <a:extLst>
                <a:ext uri="{FF2B5EF4-FFF2-40B4-BE49-F238E27FC236}">
                  <a16:creationId xmlns:a16="http://schemas.microsoft.com/office/drawing/2014/main" id="{DF6A400A-8A10-49DE-A315-385C4794A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391371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5" name="Rectangle 247">
              <a:extLst>
                <a:ext uri="{FF2B5EF4-FFF2-40B4-BE49-F238E27FC236}">
                  <a16:creationId xmlns:a16="http://schemas.microsoft.com/office/drawing/2014/main" id="{2EA6C4C3-FE6D-4C45-9F6E-327D1D563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391371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6" name="Rectangle 249">
              <a:extLst>
                <a:ext uri="{FF2B5EF4-FFF2-40B4-BE49-F238E27FC236}">
                  <a16:creationId xmlns:a16="http://schemas.microsoft.com/office/drawing/2014/main" id="{9164A3A4-A0CB-4566-AFBE-563D91A10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7" name="Rectangle 250">
              <a:extLst>
                <a:ext uri="{FF2B5EF4-FFF2-40B4-BE49-F238E27FC236}">
                  <a16:creationId xmlns:a16="http://schemas.microsoft.com/office/drawing/2014/main" id="{FC689E73-96C3-4DFF-ABAC-A63C4BB15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8" name="Rectangle 251">
              <a:extLst>
                <a:ext uri="{FF2B5EF4-FFF2-40B4-BE49-F238E27FC236}">
                  <a16:creationId xmlns:a16="http://schemas.microsoft.com/office/drawing/2014/main" id="{49DC827D-FB7B-4DC2-A762-F5F17F148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9" name="Rectangle 252">
              <a:extLst>
                <a:ext uri="{FF2B5EF4-FFF2-40B4-BE49-F238E27FC236}">
                  <a16:creationId xmlns:a16="http://schemas.microsoft.com/office/drawing/2014/main" id="{C228A320-DB20-438B-A918-A580ACBFC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0" name="Rectangle 253">
              <a:extLst>
                <a:ext uri="{FF2B5EF4-FFF2-40B4-BE49-F238E27FC236}">
                  <a16:creationId xmlns:a16="http://schemas.microsoft.com/office/drawing/2014/main" id="{9897219B-EBD5-4581-8A2F-89939367A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1" name="Rectangle 254">
              <a:extLst>
                <a:ext uri="{FF2B5EF4-FFF2-40B4-BE49-F238E27FC236}">
                  <a16:creationId xmlns:a16="http://schemas.microsoft.com/office/drawing/2014/main" id="{B8DDB46C-98EC-4AA3-8DC6-3C193762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2" name="Rectangle 255">
              <a:extLst>
                <a:ext uri="{FF2B5EF4-FFF2-40B4-BE49-F238E27FC236}">
                  <a16:creationId xmlns:a16="http://schemas.microsoft.com/office/drawing/2014/main" id="{808B3D4B-87CC-405D-9F91-FF03DD240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3" name="Rectangle 268">
              <a:extLst>
                <a:ext uri="{FF2B5EF4-FFF2-40B4-BE49-F238E27FC236}">
                  <a16:creationId xmlns:a16="http://schemas.microsoft.com/office/drawing/2014/main" id="{368C3B92-A8BF-48DA-A49B-DEEB8B156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4" name="Rectangle 269">
              <a:extLst>
                <a:ext uri="{FF2B5EF4-FFF2-40B4-BE49-F238E27FC236}">
                  <a16:creationId xmlns:a16="http://schemas.microsoft.com/office/drawing/2014/main" id="{C6AE408F-F0A6-4B28-9BE9-0FACFB243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5" name="Rectangle 270">
              <a:extLst>
                <a:ext uri="{FF2B5EF4-FFF2-40B4-BE49-F238E27FC236}">
                  <a16:creationId xmlns:a16="http://schemas.microsoft.com/office/drawing/2014/main" id="{78937A9C-A111-49DA-A588-1C93AD60F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4898595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6" name="Rectangle 271">
              <a:extLst>
                <a:ext uri="{FF2B5EF4-FFF2-40B4-BE49-F238E27FC236}">
                  <a16:creationId xmlns:a16="http://schemas.microsoft.com/office/drawing/2014/main" id="{89501F7C-3060-4F40-952B-8BEDDCE50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4898595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7" name="Rectangle 272">
              <a:extLst>
                <a:ext uri="{FF2B5EF4-FFF2-40B4-BE49-F238E27FC236}">
                  <a16:creationId xmlns:a16="http://schemas.microsoft.com/office/drawing/2014/main" id="{C12674AC-F8DE-4BF0-B819-9E2A2AF2F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4898595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8" name="Rectangle 273">
              <a:extLst>
                <a:ext uri="{FF2B5EF4-FFF2-40B4-BE49-F238E27FC236}">
                  <a16:creationId xmlns:a16="http://schemas.microsoft.com/office/drawing/2014/main" id="{B7785334-7690-4CF7-9269-7772426ED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4898595"/>
              <a:ext cx="10999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9" name="Rectangle 274">
              <a:extLst>
                <a:ext uri="{FF2B5EF4-FFF2-40B4-BE49-F238E27FC236}">
                  <a16:creationId xmlns:a16="http://schemas.microsoft.com/office/drawing/2014/main" id="{1D74AEA1-716D-444E-9FA0-111672E59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4898595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0" name="Rectangle 276">
              <a:extLst>
                <a:ext uri="{FF2B5EF4-FFF2-40B4-BE49-F238E27FC236}">
                  <a16:creationId xmlns:a16="http://schemas.microsoft.com/office/drawing/2014/main" id="{3438C147-B1A7-4B1E-AE39-DA7715FBB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1" name="Rectangle 277">
              <a:extLst>
                <a:ext uri="{FF2B5EF4-FFF2-40B4-BE49-F238E27FC236}">
                  <a16:creationId xmlns:a16="http://schemas.microsoft.com/office/drawing/2014/main" id="{84AA6B27-1DF9-4C1A-8EB8-285EAD775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2" name="Rectangle 278">
              <a:extLst>
                <a:ext uri="{FF2B5EF4-FFF2-40B4-BE49-F238E27FC236}">
                  <a16:creationId xmlns:a16="http://schemas.microsoft.com/office/drawing/2014/main" id="{EC4CD7F9-CEBB-45D2-BC0F-696E95FC1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3" name="Rectangle 279">
              <a:extLst>
                <a:ext uri="{FF2B5EF4-FFF2-40B4-BE49-F238E27FC236}">
                  <a16:creationId xmlns:a16="http://schemas.microsoft.com/office/drawing/2014/main" id="{25CE44E3-3ADD-478D-A105-8FBE0876C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4" name="Rectangle 280">
              <a:extLst>
                <a:ext uri="{FF2B5EF4-FFF2-40B4-BE49-F238E27FC236}">
                  <a16:creationId xmlns:a16="http://schemas.microsoft.com/office/drawing/2014/main" id="{A8F0BFFE-3D79-4101-821A-4AF5607EC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5" name="Rectangle 281">
              <a:extLst>
                <a:ext uri="{FF2B5EF4-FFF2-40B4-BE49-F238E27FC236}">
                  <a16:creationId xmlns:a16="http://schemas.microsoft.com/office/drawing/2014/main" id="{84D419AF-8225-41B8-86F5-75B9A63B2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6" name="Rectangle 282">
              <a:extLst>
                <a:ext uri="{FF2B5EF4-FFF2-40B4-BE49-F238E27FC236}">
                  <a16:creationId xmlns:a16="http://schemas.microsoft.com/office/drawing/2014/main" id="{4E58BD16-2A71-4755-BC85-16C8F3739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7" name="Rectangle 283">
              <a:extLst>
                <a:ext uri="{FF2B5EF4-FFF2-40B4-BE49-F238E27FC236}">
                  <a16:creationId xmlns:a16="http://schemas.microsoft.com/office/drawing/2014/main" id="{F56B1EBF-9ACC-4EEA-9794-00E325DC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8" name="Rectangle 284">
              <a:extLst>
                <a:ext uri="{FF2B5EF4-FFF2-40B4-BE49-F238E27FC236}">
                  <a16:creationId xmlns:a16="http://schemas.microsoft.com/office/drawing/2014/main" id="{CCFE505E-DEE7-4620-81F5-36AFA872F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9" name="Rectangle 285">
              <a:extLst>
                <a:ext uri="{FF2B5EF4-FFF2-40B4-BE49-F238E27FC236}">
                  <a16:creationId xmlns:a16="http://schemas.microsoft.com/office/drawing/2014/main" id="{30C4E4C1-9D8B-44EC-8D99-2E618636E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0" name="Rectangle 286">
              <a:extLst>
                <a:ext uri="{FF2B5EF4-FFF2-40B4-BE49-F238E27FC236}">
                  <a16:creationId xmlns:a16="http://schemas.microsoft.com/office/drawing/2014/main" id="{775CBB56-B210-43F2-87E2-DE5A0CA4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1" name="Rectangle 287">
              <a:extLst>
                <a:ext uri="{FF2B5EF4-FFF2-40B4-BE49-F238E27FC236}">
                  <a16:creationId xmlns:a16="http://schemas.microsoft.com/office/drawing/2014/main" id="{6667B41B-9A3E-4667-A1C7-B7369F01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2" name="Rectangle 288">
              <a:extLst>
                <a:ext uri="{FF2B5EF4-FFF2-40B4-BE49-F238E27FC236}">
                  <a16:creationId xmlns:a16="http://schemas.microsoft.com/office/drawing/2014/main" id="{796F6F02-6043-46B6-ACB2-F0D85A865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3" name="Rectangle 289">
              <a:extLst>
                <a:ext uri="{FF2B5EF4-FFF2-40B4-BE49-F238E27FC236}">
                  <a16:creationId xmlns:a16="http://schemas.microsoft.com/office/drawing/2014/main" id="{929725D4-ED31-40E2-8AB3-47D0FD5DE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4" name="Rectangle 290">
              <a:extLst>
                <a:ext uri="{FF2B5EF4-FFF2-40B4-BE49-F238E27FC236}">
                  <a16:creationId xmlns:a16="http://schemas.microsoft.com/office/drawing/2014/main" id="{6E0AE0BD-ECE4-468E-A5C9-0DE456154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5" name="Rectangle 291">
              <a:extLst>
                <a:ext uri="{FF2B5EF4-FFF2-40B4-BE49-F238E27FC236}">
                  <a16:creationId xmlns:a16="http://schemas.microsoft.com/office/drawing/2014/main" id="{4400955C-33E1-4C75-9F63-728D8665A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6" name="Rectangle 292">
              <a:extLst>
                <a:ext uri="{FF2B5EF4-FFF2-40B4-BE49-F238E27FC236}">
                  <a16:creationId xmlns:a16="http://schemas.microsoft.com/office/drawing/2014/main" id="{D961C0B6-3B1B-4839-857B-114099F3F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7" name="Rectangle 293">
              <a:extLst>
                <a:ext uri="{FF2B5EF4-FFF2-40B4-BE49-F238E27FC236}">
                  <a16:creationId xmlns:a16="http://schemas.microsoft.com/office/drawing/2014/main" id="{DF5F8018-F3F9-4B6A-961C-FDE42B1A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8" name="Rectangle 294">
              <a:extLst>
                <a:ext uri="{FF2B5EF4-FFF2-40B4-BE49-F238E27FC236}">
                  <a16:creationId xmlns:a16="http://schemas.microsoft.com/office/drawing/2014/main" id="{F9B0F8D9-7724-4ACF-BA7F-110AA4FF0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9" name="Rectangle 295">
              <a:extLst>
                <a:ext uri="{FF2B5EF4-FFF2-40B4-BE49-F238E27FC236}">
                  <a16:creationId xmlns:a16="http://schemas.microsoft.com/office/drawing/2014/main" id="{1D3659AF-0565-450F-85E1-3D9707E72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0" name="Rectangle 296">
              <a:extLst>
                <a:ext uri="{FF2B5EF4-FFF2-40B4-BE49-F238E27FC236}">
                  <a16:creationId xmlns:a16="http://schemas.microsoft.com/office/drawing/2014/main" id="{5FE90139-0B55-4644-A3B5-120193B9A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1" name="Rectangle 297">
              <a:extLst>
                <a:ext uri="{FF2B5EF4-FFF2-40B4-BE49-F238E27FC236}">
                  <a16:creationId xmlns:a16="http://schemas.microsoft.com/office/drawing/2014/main" id="{5C52DEE4-F75A-448E-AC22-D4A8424D6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406987"/>
              <a:ext cx="108822" cy="10999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2" name="Rectangle 298">
              <a:extLst>
                <a:ext uri="{FF2B5EF4-FFF2-40B4-BE49-F238E27FC236}">
                  <a16:creationId xmlns:a16="http://schemas.microsoft.com/office/drawing/2014/main" id="{0FAA6019-458E-49C0-82BF-4DA9376E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3" name="Rectangle 299">
              <a:extLst>
                <a:ext uri="{FF2B5EF4-FFF2-40B4-BE49-F238E27FC236}">
                  <a16:creationId xmlns:a16="http://schemas.microsoft.com/office/drawing/2014/main" id="{A10BEF18-4D65-4ECD-AD29-9B429488E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406987"/>
              <a:ext cx="108822" cy="109990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4" name="Rectangle 300">
              <a:extLst>
                <a:ext uri="{FF2B5EF4-FFF2-40B4-BE49-F238E27FC236}">
                  <a16:creationId xmlns:a16="http://schemas.microsoft.com/office/drawing/2014/main" id="{B5150899-574E-4361-8BD8-908931E2F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406987"/>
              <a:ext cx="10999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5" name="Rectangle 301">
              <a:extLst>
                <a:ext uri="{FF2B5EF4-FFF2-40B4-BE49-F238E27FC236}">
                  <a16:creationId xmlns:a16="http://schemas.microsoft.com/office/drawing/2014/main" id="{BEA711FE-B1AF-4B37-81CB-C560FA27C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406987"/>
              <a:ext cx="108822" cy="1099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6" name="Rectangle 303">
              <a:extLst>
                <a:ext uri="{FF2B5EF4-FFF2-40B4-BE49-F238E27FC236}">
                  <a16:creationId xmlns:a16="http://schemas.microsoft.com/office/drawing/2014/main" id="{80E4ED87-41E6-49B3-91BA-686B2B8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7" name="Rectangle 304">
              <a:extLst>
                <a:ext uri="{FF2B5EF4-FFF2-40B4-BE49-F238E27FC236}">
                  <a16:creationId xmlns:a16="http://schemas.microsoft.com/office/drawing/2014/main" id="{4E9BE40A-EE42-4123-8BA0-FF7F0385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8" name="Rectangle 305">
              <a:extLst>
                <a:ext uri="{FF2B5EF4-FFF2-40B4-BE49-F238E27FC236}">
                  <a16:creationId xmlns:a16="http://schemas.microsoft.com/office/drawing/2014/main" id="{B611F1C1-8FC2-46A0-9BD2-C302F7B52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9" name="Rectangle 306">
              <a:extLst>
                <a:ext uri="{FF2B5EF4-FFF2-40B4-BE49-F238E27FC236}">
                  <a16:creationId xmlns:a16="http://schemas.microsoft.com/office/drawing/2014/main" id="{930B6D85-2884-41AB-BDBA-4E324F36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0" name="Rectangle 307">
              <a:extLst>
                <a:ext uri="{FF2B5EF4-FFF2-40B4-BE49-F238E27FC236}">
                  <a16:creationId xmlns:a16="http://schemas.microsoft.com/office/drawing/2014/main" id="{7F9C1F3D-FD52-424C-9FF6-C48477A4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1" name="Rectangle 308">
              <a:extLst>
                <a:ext uri="{FF2B5EF4-FFF2-40B4-BE49-F238E27FC236}">
                  <a16:creationId xmlns:a16="http://schemas.microsoft.com/office/drawing/2014/main" id="{E7486E9D-3A69-4A97-AA5C-AF76EF8F5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2" name="Rectangle 309">
              <a:extLst>
                <a:ext uri="{FF2B5EF4-FFF2-40B4-BE49-F238E27FC236}">
                  <a16:creationId xmlns:a16="http://schemas.microsoft.com/office/drawing/2014/main" id="{0AA7E796-96DA-498C-93D9-136DDFB2F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3" name="Rectangle 310">
              <a:extLst>
                <a:ext uri="{FF2B5EF4-FFF2-40B4-BE49-F238E27FC236}">
                  <a16:creationId xmlns:a16="http://schemas.microsoft.com/office/drawing/2014/main" id="{A66B0CB8-31EE-439B-AC73-841AF9BC5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4" name="Rectangle 311">
              <a:extLst>
                <a:ext uri="{FF2B5EF4-FFF2-40B4-BE49-F238E27FC236}">
                  <a16:creationId xmlns:a16="http://schemas.microsoft.com/office/drawing/2014/main" id="{3369CA06-5E6E-4F9E-A1F5-CDE829557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5" name="Rectangle 312">
              <a:extLst>
                <a:ext uri="{FF2B5EF4-FFF2-40B4-BE49-F238E27FC236}">
                  <a16:creationId xmlns:a16="http://schemas.microsoft.com/office/drawing/2014/main" id="{E99CE921-0DE8-4AB7-AC5C-1424E0C19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6" name="Rectangle 313">
              <a:extLst>
                <a:ext uri="{FF2B5EF4-FFF2-40B4-BE49-F238E27FC236}">
                  <a16:creationId xmlns:a16="http://schemas.microsoft.com/office/drawing/2014/main" id="{44B0D7FC-1229-4D80-AFFC-1892AC41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7" name="Rectangle 314">
              <a:extLst>
                <a:ext uri="{FF2B5EF4-FFF2-40B4-BE49-F238E27FC236}">
                  <a16:creationId xmlns:a16="http://schemas.microsoft.com/office/drawing/2014/main" id="{9CC127BC-9564-47FC-B62B-448598DBA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8" name="Rectangle 315">
              <a:extLst>
                <a:ext uri="{FF2B5EF4-FFF2-40B4-BE49-F238E27FC236}">
                  <a16:creationId xmlns:a16="http://schemas.microsoft.com/office/drawing/2014/main" id="{B9AB1F98-2ED9-4FA8-B563-43ABB5173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9" name="Rectangle 316">
              <a:extLst>
                <a:ext uri="{FF2B5EF4-FFF2-40B4-BE49-F238E27FC236}">
                  <a16:creationId xmlns:a16="http://schemas.microsoft.com/office/drawing/2014/main" id="{A6DA074F-063A-4813-AE3D-039A5CEC3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0" name="Rectangle 317">
              <a:extLst>
                <a:ext uri="{FF2B5EF4-FFF2-40B4-BE49-F238E27FC236}">
                  <a16:creationId xmlns:a16="http://schemas.microsoft.com/office/drawing/2014/main" id="{E2D48949-643D-4CD5-94F2-5B81BCC4A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1" name="Rectangle 318">
              <a:extLst>
                <a:ext uri="{FF2B5EF4-FFF2-40B4-BE49-F238E27FC236}">
                  <a16:creationId xmlns:a16="http://schemas.microsoft.com/office/drawing/2014/main" id="{00728DC9-776B-49FA-ABFC-CE0772CD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2" name="Rectangle 319">
              <a:extLst>
                <a:ext uri="{FF2B5EF4-FFF2-40B4-BE49-F238E27FC236}">
                  <a16:creationId xmlns:a16="http://schemas.microsoft.com/office/drawing/2014/main" id="{F940E1FC-5AC7-4790-9F31-160A60507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3" name="Rectangle 320">
              <a:extLst>
                <a:ext uri="{FF2B5EF4-FFF2-40B4-BE49-F238E27FC236}">
                  <a16:creationId xmlns:a16="http://schemas.microsoft.com/office/drawing/2014/main" id="{9A9BC016-C68C-4EA0-9BAE-277C05D16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4" name="Rectangle 321">
              <a:extLst>
                <a:ext uri="{FF2B5EF4-FFF2-40B4-BE49-F238E27FC236}">
                  <a16:creationId xmlns:a16="http://schemas.microsoft.com/office/drawing/2014/main" id="{85D72911-CD6D-4223-B9B7-AF8B7667D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5" name="Rectangle 322">
              <a:extLst>
                <a:ext uri="{FF2B5EF4-FFF2-40B4-BE49-F238E27FC236}">
                  <a16:creationId xmlns:a16="http://schemas.microsoft.com/office/drawing/2014/main" id="{44F55F88-B6F7-42F9-A7A0-92FA35616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6" name="Rectangle 323">
              <a:extLst>
                <a:ext uri="{FF2B5EF4-FFF2-40B4-BE49-F238E27FC236}">
                  <a16:creationId xmlns:a16="http://schemas.microsoft.com/office/drawing/2014/main" id="{1FAEF597-1324-4785-A2F5-812B9B7E3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5915379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7" name="Rectangle 324">
              <a:extLst>
                <a:ext uri="{FF2B5EF4-FFF2-40B4-BE49-F238E27FC236}">
                  <a16:creationId xmlns:a16="http://schemas.microsoft.com/office/drawing/2014/main" id="{547E500B-89FF-4790-A774-7467AA539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8" name="Rectangle 325">
              <a:extLst>
                <a:ext uri="{FF2B5EF4-FFF2-40B4-BE49-F238E27FC236}">
                  <a16:creationId xmlns:a16="http://schemas.microsoft.com/office/drawing/2014/main" id="{BDE832F9-2CD6-4DA9-8C6D-29D6EF4A6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9" name="Rectangle 326">
              <a:extLst>
                <a:ext uri="{FF2B5EF4-FFF2-40B4-BE49-F238E27FC236}">
                  <a16:creationId xmlns:a16="http://schemas.microsoft.com/office/drawing/2014/main" id="{8F14BE8F-17A2-48D9-99B9-13D9B36CF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5915379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0" name="Rectangle 327">
              <a:extLst>
                <a:ext uri="{FF2B5EF4-FFF2-40B4-BE49-F238E27FC236}">
                  <a16:creationId xmlns:a16="http://schemas.microsoft.com/office/drawing/2014/main" id="{2CA28AB2-A869-47B1-9798-9E8733980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5915379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1" name="Rectangle 328">
              <a:extLst>
                <a:ext uri="{FF2B5EF4-FFF2-40B4-BE49-F238E27FC236}">
                  <a16:creationId xmlns:a16="http://schemas.microsoft.com/office/drawing/2014/main" id="{FA45DCC4-369F-4348-B31A-DDD34207D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5915379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2" name="Rectangle 303">
              <a:extLst>
                <a:ext uri="{FF2B5EF4-FFF2-40B4-BE49-F238E27FC236}">
                  <a16:creationId xmlns:a16="http://schemas.microsoft.com/office/drawing/2014/main" id="{5246F475-6CE9-44EF-B241-5C98A3993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3" name="Rectangle 304">
              <a:extLst>
                <a:ext uri="{FF2B5EF4-FFF2-40B4-BE49-F238E27FC236}">
                  <a16:creationId xmlns:a16="http://schemas.microsoft.com/office/drawing/2014/main" id="{0212C143-6DDE-4AC2-94C2-CCD6202BF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4" name="Rectangle 305">
              <a:extLst>
                <a:ext uri="{FF2B5EF4-FFF2-40B4-BE49-F238E27FC236}">
                  <a16:creationId xmlns:a16="http://schemas.microsoft.com/office/drawing/2014/main" id="{DC9D434B-9E3A-4EBA-8C92-28B96B398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5" name="Rectangle 306">
              <a:extLst>
                <a:ext uri="{FF2B5EF4-FFF2-40B4-BE49-F238E27FC236}">
                  <a16:creationId xmlns:a16="http://schemas.microsoft.com/office/drawing/2014/main" id="{C336F0B6-E934-4035-96C1-1890FAB7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6" name="Rectangle 307">
              <a:extLst>
                <a:ext uri="{FF2B5EF4-FFF2-40B4-BE49-F238E27FC236}">
                  <a16:creationId xmlns:a16="http://schemas.microsoft.com/office/drawing/2014/main" id="{449858E0-3129-497A-A76F-A7B8CCC4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7" name="Rectangle 308">
              <a:extLst>
                <a:ext uri="{FF2B5EF4-FFF2-40B4-BE49-F238E27FC236}">
                  <a16:creationId xmlns:a16="http://schemas.microsoft.com/office/drawing/2014/main" id="{5E5A0525-E0F7-473B-BF1D-921297C34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8" name="Rectangle 309">
              <a:extLst>
                <a:ext uri="{FF2B5EF4-FFF2-40B4-BE49-F238E27FC236}">
                  <a16:creationId xmlns:a16="http://schemas.microsoft.com/office/drawing/2014/main" id="{40BA3401-B130-4070-8812-6D1E64DFC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8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9" name="Rectangle 310">
              <a:extLst>
                <a:ext uri="{FF2B5EF4-FFF2-40B4-BE49-F238E27FC236}">
                  <a16:creationId xmlns:a16="http://schemas.microsoft.com/office/drawing/2014/main" id="{43428A0F-0399-49CB-B65B-308D799020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0" name="Rectangle 311">
              <a:extLst>
                <a:ext uri="{FF2B5EF4-FFF2-40B4-BE49-F238E27FC236}">
                  <a16:creationId xmlns:a16="http://schemas.microsoft.com/office/drawing/2014/main" id="{03BCC0FA-5699-431F-8C8A-B7CFDACB8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1" name="Rectangle 312">
              <a:extLst>
                <a:ext uri="{FF2B5EF4-FFF2-40B4-BE49-F238E27FC236}">
                  <a16:creationId xmlns:a16="http://schemas.microsoft.com/office/drawing/2014/main" id="{556516AA-1DCD-4F78-A473-1DD49BC9A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7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2" name="Rectangle 313">
              <a:extLst>
                <a:ext uri="{FF2B5EF4-FFF2-40B4-BE49-F238E27FC236}">
                  <a16:creationId xmlns:a16="http://schemas.microsoft.com/office/drawing/2014/main" id="{CA00595A-8F2B-4D73-846B-3B7A9C584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9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3" name="Rectangle 314">
              <a:extLst>
                <a:ext uri="{FF2B5EF4-FFF2-40B4-BE49-F238E27FC236}">
                  <a16:creationId xmlns:a16="http://schemas.microsoft.com/office/drawing/2014/main" id="{76207ABA-2173-41C4-88F3-C94E5346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4" name="Rectangle 315">
              <a:extLst>
                <a:ext uri="{FF2B5EF4-FFF2-40B4-BE49-F238E27FC236}">
                  <a16:creationId xmlns:a16="http://schemas.microsoft.com/office/drawing/2014/main" id="{22D2EBC9-8BFC-4568-9B2E-776424248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5" name="Rectangle 316">
              <a:extLst>
                <a:ext uri="{FF2B5EF4-FFF2-40B4-BE49-F238E27FC236}">
                  <a16:creationId xmlns:a16="http://schemas.microsoft.com/office/drawing/2014/main" id="{BCF3A8ED-BBBB-4991-AF9D-6BECE831C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8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6" name="Rectangle 317">
              <a:extLst>
                <a:ext uri="{FF2B5EF4-FFF2-40B4-BE49-F238E27FC236}">
                  <a16:creationId xmlns:a16="http://schemas.microsoft.com/office/drawing/2014/main" id="{2C735C09-F863-40CC-B903-4E8394118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1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7" name="Rectangle 318">
              <a:extLst>
                <a:ext uri="{FF2B5EF4-FFF2-40B4-BE49-F238E27FC236}">
                  <a16:creationId xmlns:a16="http://schemas.microsoft.com/office/drawing/2014/main" id="{5B9A0F98-970C-4A0E-A6C7-B55BCE0CE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8" name="Rectangle 319">
              <a:extLst>
                <a:ext uri="{FF2B5EF4-FFF2-40B4-BE49-F238E27FC236}">
                  <a16:creationId xmlns:a16="http://schemas.microsoft.com/office/drawing/2014/main" id="{19BA8D7A-9A73-4E82-8C3D-2920BAD2F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9" name="Rectangle 320">
              <a:extLst>
                <a:ext uri="{FF2B5EF4-FFF2-40B4-BE49-F238E27FC236}">
                  <a16:creationId xmlns:a16="http://schemas.microsoft.com/office/drawing/2014/main" id="{15718E9B-0168-4026-9DA9-25FB77F48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10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0" name="Rectangle 321">
              <a:extLst>
                <a:ext uri="{FF2B5EF4-FFF2-40B4-BE49-F238E27FC236}">
                  <a16:creationId xmlns:a16="http://schemas.microsoft.com/office/drawing/2014/main" id="{66E782F6-03F2-4976-9939-4FFC8A6D9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3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1" name="Rectangle 322">
              <a:extLst>
                <a:ext uri="{FF2B5EF4-FFF2-40B4-BE49-F238E27FC236}">
                  <a16:creationId xmlns:a16="http://schemas.microsoft.com/office/drawing/2014/main" id="{0EFF48D8-9A72-4410-B099-6490C047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2" name="Rectangle 323">
              <a:extLst>
                <a:ext uri="{FF2B5EF4-FFF2-40B4-BE49-F238E27FC236}">
                  <a16:creationId xmlns:a16="http://schemas.microsoft.com/office/drawing/2014/main" id="{8C821438-F658-42B0-81BE-28EF12CD7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22607"/>
              <a:ext cx="109992" cy="10882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3" name="Rectangle 324">
              <a:extLst>
                <a:ext uri="{FF2B5EF4-FFF2-40B4-BE49-F238E27FC236}">
                  <a16:creationId xmlns:a16="http://schemas.microsoft.com/office/drawing/2014/main" id="{280043D3-9357-4611-AA94-C9B58CB0E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2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4" name="Rectangle 325">
              <a:extLst>
                <a:ext uri="{FF2B5EF4-FFF2-40B4-BE49-F238E27FC236}">
                  <a16:creationId xmlns:a16="http://schemas.microsoft.com/office/drawing/2014/main" id="{D7287905-0D7C-4A58-ABD6-A6554D176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4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5" name="Rectangle 326">
              <a:extLst>
                <a:ext uri="{FF2B5EF4-FFF2-40B4-BE49-F238E27FC236}">
                  <a16:creationId xmlns:a16="http://schemas.microsoft.com/office/drawing/2014/main" id="{1D0E79F1-1AC9-47BF-B7F0-F709B8B44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22607"/>
              <a:ext cx="108822" cy="10882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6" name="Rectangle 327">
              <a:extLst>
                <a:ext uri="{FF2B5EF4-FFF2-40B4-BE49-F238E27FC236}">
                  <a16:creationId xmlns:a16="http://schemas.microsoft.com/office/drawing/2014/main" id="{83AB9594-60A2-4730-A801-A458EEE55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22607"/>
              <a:ext cx="10999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7" name="Rectangle 328">
              <a:extLst>
                <a:ext uri="{FF2B5EF4-FFF2-40B4-BE49-F238E27FC236}">
                  <a16:creationId xmlns:a16="http://schemas.microsoft.com/office/drawing/2014/main" id="{62B13014-86D5-44D0-A96C-D2A34A6B6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3" y="6422607"/>
              <a:ext cx="108822" cy="10882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893" y="2165593"/>
            <a:ext cx="5086633" cy="1943114"/>
          </a:xfrm>
        </p:spPr>
        <p:txBody>
          <a:bodyPr anchor="ctr">
            <a:noAutofit/>
          </a:bodyPr>
          <a:lstStyle>
            <a:lvl1pPr algn="ctr">
              <a:lnSpc>
                <a:spcPct val="90000"/>
              </a:lnSpc>
              <a:defRPr lang="en-US" sz="6000" b="1" kern="1200" smtClean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30893" y="4593057"/>
            <a:ext cx="5086633" cy="531269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2F3DD772-972B-4AAC-A0E6-89474032E07C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1938989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DEFF758-3B08-4F1C-869F-4C6B6755CFC3}"/>
              </a:ext>
            </a:extLst>
          </p:cNvPr>
          <p:cNvCxnSpPr>
            <a:cxnSpLocks/>
          </p:cNvCxnSpPr>
          <p:nvPr userDrawn="1"/>
        </p:nvCxnSpPr>
        <p:spPr>
          <a:xfrm flipV="1">
            <a:off x="3530895" y="4382337"/>
            <a:ext cx="5086632" cy="13976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108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84C837-9DCF-4D09-8477-144AEA6C872E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7704B4-D820-4D37-AD30-8A5EB8A7D887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1" name="Rectangle 5">
                <a:extLst>
                  <a:ext uri="{FF2B5EF4-FFF2-40B4-BE49-F238E27FC236}">
                    <a16:creationId xmlns:a16="http://schemas.microsoft.com/office/drawing/2014/main" id="{A5DE7724-0266-4B26-B3E0-F4A53755E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6">
                <a:extLst>
                  <a:ext uri="{FF2B5EF4-FFF2-40B4-BE49-F238E27FC236}">
                    <a16:creationId xmlns:a16="http://schemas.microsoft.com/office/drawing/2014/main" id="{92B81F68-69F1-412A-BA88-7CA31ABBD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7">
                <a:extLst>
                  <a:ext uri="{FF2B5EF4-FFF2-40B4-BE49-F238E27FC236}">
                    <a16:creationId xmlns:a16="http://schemas.microsoft.com/office/drawing/2014/main" id="{0DDE4945-C355-486A-AC39-DC1CBDD53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8">
                <a:extLst>
                  <a:ext uri="{FF2B5EF4-FFF2-40B4-BE49-F238E27FC236}">
                    <a16:creationId xmlns:a16="http://schemas.microsoft.com/office/drawing/2014/main" id="{17174557-3DA8-460E-9EA2-59F750420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9">
                <a:extLst>
                  <a:ext uri="{FF2B5EF4-FFF2-40B4-BE49-F238E27FC236}">
                    <a16:creationId xmlns:a16="http://schemas.microsoft.com/office/drawing/2014/main" id="{911127AB-1DEB-4137-A7FC-F7DE99395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10">
                <a:extLst>
                  <a:ext uri="{FF2B5EF4-FFF2-40B4-BE49-F238E27FC236}">
                    <a16:creationId xmlns:a16="http://schemas.microsoft.com/office/drawing/2014/main" id="{4E17A780-BA9E-4864-B26E-9C35A8E06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7" name="Rectangle 11">
                <a:extLst>
                  <a:ext uri="{FF2B5EF4-FFF2-40B4-BE49-F238E27FC236}">
                    <a16:creationId xmlns:a16="http://schemas.microsoft.com/office/drawing/2014/main" id="{314C61F4-16FA-4712-81C9-E6993CF2E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12">
                <a:extLst>
                  <a:ext uri="{FF2B5EF4-FFF2-40B4-BE49-F238E27FC236}">
                    <a16:creationId xmlns:a16="http://schemas.microsoft.com/office/drawing/2014/main" id="{9B524249-3869-485B-86A9-F6134949E3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13">
                <a:extLst>
                  <a:ext uri="{FF2B5EF4-FFF2-40B4-BE49-F238E27FC236}">
                    <a16:creationId xmlns:a16="http://schemas.microsoft.com/office/drawing/2014/main" id="{DAAD3B7E-EB92-41AE-846B-19E6FD8D8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14">
                <a:extLst>
                  <a:ext uri="{FF2B5EF4-FFF2-40B4-BE49-F238E27FC236}">
                    <a16:creationId xmlns:a16="http://schemas.microsoft.com/office/drawing/2014/main" id="{7F852861-98F4-44DF-AF49-726C8F948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15">
                <a:extLst>
                  <a:ext uri="{FF2B5EF4-FFF2-40B4-BE49-F238E27FC236}">
                    <a16:creationId xmlns:a16="http://schemas.microsoft.com/office/drawing/2014/main" id="{0569D434-561F-415D-ADEF-1C97BBF45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6">
                <a:extLst>
                  <a:ext uri="{FF2B5EF4-FFF2-40B4-BE49-F238E27FC236}">
                    <a16:creationId xmlns:a16="http://schemas.microsoft.com/office/drawing/2014/main" id="{E51E1051-20E9-499B-9F47-D453C9C4AD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7">
                <a:extLst>
                  <a:ext uri="{FF2B5EF4-FFF2-40B4-BE49-F238E27FC236}">
                    <a16:creationId xmlns:a16="http://schemas.microsoft.com/office/drawing/2014/main" id="{0A15F00D-D432-491D-BD07-4D98418B4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8">
                <a:extLst>
                  <a:ext uri="{FF2B5EF4-FFF2-40B4-BE49-F238E27FC236}">
                    <a16:creationId xmlns:a16="http://schemas.microsoft.com/office/drawing/2014/main" id="{E5C71B9E-2FEA-4B4A-9DAF-57371D034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9">
                <a:extLst>
                  <a:ext uri="{FF2B5EF4-FFF2-40B4-BE49-F238E27FC236}">
                    <a16:creationId xmlns:a16="http://schemas.microsoft.com/office/drawing/2014/main" id="{0837AE5A-71E5-461E-86F8-382E419F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20">
                <a:extLst>
                  <a:ext uri="{FF2B5EF4-FFF2-40B4-BE49-F238E27FC236}">
                    <a16:creationId xmlns:a16="http://schemas.microsoft.com/office/drawing/2014/main" id="{226E3A9F-A5DF-4BD9-8BF9-BD63B178B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21">
                <a:extLst>
                  <a:ext uri="{FF2B5EF4-FFF2-40B4-BE49-F238E27FC236}">
                    <a16:creationId xmlns:a16="http://schemas.microsoft.com/office/drawing/2014/main" id="{0E15EBF9-0C38-49EB-BCE1-F087FE7B1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22">
                <a:extLst>
                  <a:ext uri="{FF2B5EF4-FFF2-40B4-BE49-F238E27FC236}">
                    <a16:creationId xmlns:a16="http://schemas.microsoft.com/office/drawing/2014/main" id="{CC706D37-6C28-4D62-837A-3DCE52AF5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23">
                <a:extLst>
                  <a:ext uri="{FF2B5EF4-FFF2-40B4-BE49-F238E27FC236}">
                    <a16:creationId xmlns:a16="http://schemas.microsoft.com/office/drawing/2014/main" id="{322A967E-C401-4E57-A3E0-032F5B3EE8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24">
                <a:extLst>
                  <a:ext uri="{FF2B5EF4-FFF2-40B4-BE49-F238E27FC236}">
                    <a16:creationId xmlns:a16="http://schemas.microsoft.com/office/drawing/2014/main" id="{4E47C428-6492-4775-B7F6-D97F4C21E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25">
                <a:extLst>
                  <a:ext uri="{FF2B5EF4-FFF2-40B4-BE49-F238E27FC236}">
                    <a16:creationId xmlns:a16="http://schemas.microsoft.com/office/drawing/2014/main" id="{4FFE08B7-F49D-4351-AE15-CBCE5672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6">
                <a:extLst>
                  <a:ext uri="{FF2B5EF4-FFF2-40B4-BE49-F238E27FC236}">
                    <a16:creationId xmlns:a16="http://schemas.microsoft.com/office/drawing/2014/main" id="{6ACFDA49-281E-4897-9BD4-34DD13A79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7">
                <a:extLst>
                  <a:ext uri="{FF2B5EF4-FFF2-40B4-BE49-F238E27FC236}">
                    <a16:creationId xmlns:a16="http://schemas.microsoft.com/office/drawing/2014/main" id="{575841DC-16E8-4CB3-B2BC-119E646F2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8">
                <a:extLst>
                  <a:ext uri="{FF2B5EF4-FFF2-40B4-BE49-F238E27FC236}">
                    <a16:creationId xmlns:a16="http://schemas.microsoft.com/office/drawing/2014/main" id="{E1ED8453-673F-4AFA-BA06-840415974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9">
                <a:extLst>
                  <a:ext uri="{FF2B5EF4-FFF2-40B4-BE49-F238E27FC236}">
                    <a16:creationId xmlns:a16="http://schemas.microsoft.com/office/drawing/2014/main" id="{DC901148-F99B-414C-A333-EA3FE0A59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30">
                <a:extLst>
                  <a:ext uri="{FF2B5EF4-FFF2-40B4-BE49-F238E27FC236}">
                    <a16:creationId xmlns:a16="http://schemas.microsoft.com/office/drawing/2014/main" id="{D5A0830B-E1AB-410A-8A04-76CEB6D7E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40C2EB-8720-4F5C-8F92-8632FE72EE8A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05" name="Rectangle 32">
                <a:extLst>
                  <a:ext uri="{FF2B5EF4-FFF2-40B4-BE49-F238E27FC236}">
                    <a16:creationId xmlns:a16="http://schemas.microsoft.com/office/drawing/2014/main" id="{EF02C6FC-5D3B-435D-860D-5BB6346A1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33">
                <a:extLst>
                  <a:ext uri="{FF2B5EF4-FFF2-40B4-BE49-F238E27FC236}">
                    <a16:creationId xmlns:a16="http://schemas.microsoft.com/office/drawing/2014/main" id="{BC57A1E8-0766-4B17-941D-E18BE4B6C2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34">
                <a:extLst>
                  <a:ext uri="{FF2B5EF4-FFF2-40B4-BE49-F238E27FC236}">
                    <a16:creationId xmlns:a16="http://schemas.microsoft.com/office/drawing/2014/main" id="{21113A2C-E54A-447E-8F53-B5082437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35">
                <a:extLst>
                  <a:ext uri="{FF2B5EF4-FFF2-40B4-BE49-F238E27FC236}">
                    <a16:creationId xmlns:a16="http://schemas.microsoft.com/office/drawing/2014/main" id="{6F7DC80F-E11F-4661-A499-8EDA910AA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36">
                <a:extLst>
                  <a:ext uri="{FF2B5EF4-FFF2-40B4-BE49-F238E27FC236}">
                    <a16:creationId xmlns:a16="http://schemas.microsoft.com/office/drawing/2014/main" id="{8CD34363-9B07-446F-99AC-0743548944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37">
                <a:extLst>
                  <a:ext uri="{FF2B5EF4-FFF2-40B4-BE49-F238E27FC236}">
                    <a16:creationId xmlns:a16="http://schemas.microsoft.com/office/drawing/2014/main" id="{77985A41-F2CB-46B1-8553-15C2148C40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1" name="Rectangle 38">
                <a:extLst>
                  <a:ext uri="{FF2B5EF4-FFF2-40B4-BE49-F238E27FC236}">
                    <a16:creationId xmlns:a16="http://schemas.microsoft.com/office/drawing/2014/main" id="{90E6D67E-F055-4BC9-BE22-0DBDC394D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9">
                <a:extLst>
                  <a:ext uri="{FF2B5EF4-FFF2-40B4-BE49-F238E27FC236}">
                    <a16:creationId xmlns:a16="http://schemas.microsoft.com/office/drawing/2014/main" id="{0228932B-BBDB-40C1-A9A1-395D14495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40">
                <a:extLst>
                  <a:ext uri="{FF2B5EF4-FFF2-40B4-BE49-F238E27FC236}">
                    <a16:creationId xmlns:a16="http://schemas.microsoft.com/office/drawing/2014/main" id="{B5CE198A-88BB-4A73-AC8E-4EBF9A34A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41">
                <a:extLst>
                  <a:ext uri="{FF2B5EF4-FFF2-40B4-BE49-F238E27FC236}">
                    <a16:creationId xmlns:a16="http://schemas.microsoft.com/office/drawing/2014/main" id="{8B97A0DC-41F9-44D7-B0F6-04A2CDE901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42">
                <a:extLst>
                  <a:ext uri="{FF2B5EF4-FFF2-40B4-BE49-F238E27FC236}">
                    <a16:creationId xmlns:a16="http://schemas.microsoft.com/office/drawing/2014/main" id="{BD4550CC-C766-4008-A027-D4AD0A7C22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43">
                <a:extLst>
                  <a:ext uri="{FF2B5EF4-FFF2-40B4-BE49-F238E27FC236}">
                    <a16:creationId xmlns:a16="http://schemas.microsoft.com/office/drawing/2014/main" id="{5AEFD14B-8AC0-49F9-8636-E561501389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44">
                <a:extLst>
                  <a:ext uri="{FF2B5EF4-FFF2-40B4-BE49-F238E27FC236}">
                    <a16:creationId xmlns:a16="http://schemas.microsoft.com/office/drawing/2014/main" id="{F5728382-2E4A-44CB-B18D-09E383210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45">
                <a:extLst>
                  <a:ext uri="{FF2B5EF4-FFF2-40B4-BE49-F238E27FC236}">
                    <a16:creationId xmlns:a16="http://schemas.microsoft.com/office/drawing/2014/main" id="{A37A49D1-6574-424E-A93E-54D01DF37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6">
                <a:extLst>
                  <a:ext uri="{FF2B5EF4-FFF2-40B4-BE49-F238E27FC236}">
                    <a16:creationId xmlns:a16="http://schemas.microsoft.com/office/drawing/2014/main" id="{20D0DBF2-AF64-41DB-8881-E697C0FB2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7">
                <a:extLst>
                  <a:ext uri="{FF2B5EF4-FFF2-40B4-BE49-F238E27FC236}">
                    <a16:creationId xmlns:a16="http://schemas.microsoft.com/office/drawing/2014/main" id="{16993E22-9E00-4371-97E9-BC2FEC290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8">
                <a:extLst>
                  <a:ext uri="{FF2B5EF4-FFF2-40B4-BE49-F238E27FC236}">
                    <a16:creationId xmlns:a16="http://schemas.microsoft.com/office/drawing/2014/main" id="{3179D9A5-A656-445A-AEB3-41E85991F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9">
                <a:extLst>
                  <a:ext uri="{FF2B5EF4-FFF2-40B4-BE49-F238E27FC236}">
                    <a16:creationId xmlns:a16="http://schemas.microsoft.com/office/drawing/2014/main" id="{FC5854E8-7F75-4352-B984-69A650316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50">
                <a:extLst>
                  <a:ext uri="{FF2B5EF4-FFF2-40B4-BE49-F238E27FC236}">
                    <a16:creationId xmlns:a16="http://schemas.microsoft.com/office/drawing/2014/main" id="{AF0E170F-2C99-4781-9DAD-76DB2ECCB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51">
                <a:extLst>
                  <a:ext uri="{FF2B5EF4-FFF2-40B4-BE49-F238E27FC236}">
                    <a16:creationId xmlns:a16="http://schemas.microsoft.com/office/drawing/2014/main" id="{28A11474-FB86-497C-99B9-4844B293C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52">
                <a:extLst>
                  <a:ext uri="{FF2B5EF4-FFF2-40B4-BE49-F238E27FC236}">
                    <a16:creationId xmlns:a16="http://schemas.microsoft.com/office/drawing/2014/main" id="{05C3E46C-5F7E-4619-BF04-C2ADA9C98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53">
                <a:extLst>
                  <a:ext uri="{FF2B5EF4-FFF2-40B4-BE49-F238E27FC236}">
                    <a16:creationId xmlns:a16="http://schemas.microsoft.com/office/drawing/2014/main" id="{9C1B1068-38BC-4829-B1BD-84365C3B1F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54">
                <a:extLst>
                  <a:ext uri="{FF2B5EF4-FFF2-40B4-BE49-F238E27FC236}">
                    <a16:creationId xmlns:a16="http://schemas.microsoft.com/office/drawing/2014/main" id="{86E8EEE5-A3C1-475B-B8D0-270016066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55">
                <a:extLst>
                  <a:ext uri="{FF2B5EF4-FFF2-40B4-BE49-F238E27FC236}">
                    <a16:creationId xmlns:a16="http://schemas.microsoft.com/office/drawing/2014/main" id="{746D302C-49CD-4082-A33B-0C8A909D3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6">
                <a:extLst>
                  <a:ext uri="{FF2B5EF4-FFF2-40B4-BE49-F238E27FC236}">
                    <a16:creationId xmlns:a16="http://schemas.microsoft.com/office/drawing/2014/main" id="{4BBCB6AB-A251-4BF9-9D8C-3C637CBB1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7">
                <a:extLst>
                  <a:ext uri="{FF2B5EF4-FFF2-40B4-BE49-F238E27FC236}">
                    <a16:creationId xmlns:a16="http://schemas.microsoft.com/office/drawing/2014/main" id="{62940D8C-E4DD-44D0-B41A-E71282E21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B7BC43-BB8B-4C07-9AD5-56CA6D4AF9C1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79" name="Rectangle 59">
                <a:extLst>
                  <a:ext uri="{FF2B5EF4-FFF2-40B4-BE49-F238E27FC236}">
                    <a16:creationId xmlns:a16="http://schemas.microsoft.com/office/drawing/2014/main" id="{13ADCA1F-7FF7-48B7-ADB4-DFA0248FF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60">
                <a:extLst>
                  <a:ext uri="{FF2B5EF4-FFF2-40B4-BE49-F238E27FC236}">
                    <a16:creationId xmlns:a16="http://schemas.microsoft.com/office/drawing/2014/main" id="{5AD937D1-C68B-4F0D-ADEA-F3D1DE594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61">
                <a:extLst>
                  <a:ext uri="{FF2B5EF4-FFF2-40B4-BE49-F238E27FC236}">
                    <a16:creationId xmlns:a16="http://schemas.microsoft.com/office/drawing/2014/main" id="{23E5266C-E488-4F40-B9BF-394BA98F3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62">
                <a:extLst>
                  <a:ext uri="{FF2B5EF4-FFF2-40B4-BE49-F238E27FC236}">
                    <a16:creationId xmlns:a16="http://schemas.microsoft.com/office/drawing/2014/main" id="{4F7FCCF1-F609-49F4-B325-65797AA4C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63">
                <a:extLst>
                  <a:ext uri="{FF2B5EF4-FFF2-40B4-BE49-F238E27FC236}">
                    <a16:creationId xmlns:a16="http://schemas.microsoft.com/office/drawing/2014/main" id="{2E25BA80-BA5B-4875-AC25-EC30179E5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64">
                <a:extLst>
                  <a:ext uri="{FF2B5EF4-FFF2-40B4-BE49-F238E27FC236}">
                    <a16:creationId xmlns:a16="http://schemas.microsoft.com/office/drawing/2014/main" id="{09628177-D54C-4C14-BD67-B47A10B54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5" name="Rectangle 65">
                <a:extLst>
                  <a:ext uri="{FF2B5EF4-FFF2-40B4-BE49-F238E27FC236}">
                    <a16:creationId xmlns:a16="http://schemas.microsoft.com/office/drawing/2014/main" id="{BD99C527-73CA-4724-A08D-E49D7BA26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6">
                <a:extLst>
                  <a:ext uri="{FF2B5EF4-FFF2-40B4-BE49-F238E27FC236}">
                    <a16:creationId xmlns:a16="http://schemas.microsoft.com/office/drawing/2014/main" id="{9A4D76E3-5CA7-46C2-930A-CF883079E8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7">
                <a:extLst>
                  <a:ext uri="{FF2B5EF4-FFF2-40B4-BE49-F238E27FC236}">
                    <a16:creationId xmlns:a16="http://schemas.microsoft.com/office/drawing/2014/main" id="{1B09DF21-850D-4386-91AE-BE671CF24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8">
                <a:extLst>
                  <a:ext uri="{FF2B5EF4-FFF2-40B4-BE49-F238E27FC236}">
                    <a16:creationId xmlns:a16="http://schemas.microsoft.com/office/drawing/2014/main" id="{6A750E47-CA9C-435F-AEEE-64AF6CF50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9">
                <a:extLst>
                  <a:ext uri="{FF2B5EF4-FFF2-40B4-BE49-F238E27FC236}">
                    <a16:creationId xmlns:a16="http://schemas.microsoft.com/office/drawing/2014/main" id="{7F2F089C-B349-4F50-9EB2-5363F2E4F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70">
                <a:extLst>
                  <a:ext uri="{FF2B5EF4-FFF2-40B4-BE49-F238E27FC236}">
                    <a16:creationId xmlns:a16="http://schemas.microsoft.com/office/drawing/2014/main" id="{B28AEF5D-9175-4653-BB17-DF5DBF173E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71">
                <a:extLst>
                  <a:ext uri="{FF2B5EF4-FFF2-40B4-BE49-F238E27FC236}">
                    <a16:creationId xmlns:a16="http://schemas.microsoft.com/office/drawing/2014/main" id="{09A5F7BF-091E-4363-BE84-44E8866B5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72">
                <a:extLst>
                  <a:ext uri="{FF2B5EF4-FFF2-40B4-BE49-F238E27FC236}">
                    <a16:creationId xmlns:a16="http://schemas.microsoft.com/office/drawing/2014/main" id="{A2CCAB8E-B14D-4F5A-9CC9-0C5F45258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73">
                <a:extLst>
                  <a:ext uri="{FF2B5EF4-FFF2-40B4-BE49-F238E27FC236}">
                    <a16:creationId xmlns:a16="http://schemas.microsoft.com/office/drawing/2014/main" id="{922E39AA-A68F-4377-A1FB-723E4B73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74">
                <a:extLst>
                  <a:ext uri="{FF2B5EF4-FFF2-40B4-BE49-F238E27FC236}">
                    <a16:creationId xmlns:a16="http://schemas.microsoft.com/office/drawing/2014/main" id="{FD7E9F67-D814-430E-86B6-A7F91CDEC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75">
                <a:extLst>
                  <a:ext uri="{FF2B5EF4-FFF2-40B4-BE49-F238E27FC236}">
                    <a16:creationId xmlns:a16="http://schemas.microsoft.com/office/drawing/2014/main" id="{FBF10FF0-2477-44F4-AD26-A9B7175BB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6">
                <a:extLst>
                  <a:ext uri="{FF2B5EF4-FFF2-40B4-BE49-F238E27FC236}">
                    <a16:creationId xmlns:a16="http://schemas.microsoft.com/office/drawing/2014/main" id="{A84D6BBF-5B9E-41F6-B5A3-2066E03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7">
                <a:extLst>
                  <a:ext uri="{FF2B5EF4-FFF2-40B4-BE49-F238E27FC236}">
                    <a16:creationId xmlns:a16="http://schemas.microsoft.com/office/drawing/2014/main" id="{BD98A702-4AE2-405F-BB4F-7E119FFDC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8">
                <a:extLst>
                  <a:ext uri="{FF2B5EF4-FFF2-40B4-BE49-F238E27FC236}">
                    <a16:creationId xmlns:a16="http://schemas.microsoft.com/office/drawing/2014/main" id="{66B0FD6C-084A-4D89-95E7-D5CAC5EA2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9">
                <a:extLst>
                  <a:ext uri="{FF2B5EF4-FFF2-40B4-BE49-F238E27FC236}">
                    <a16:creationId xmlns:a16="http://schemas.microsoft.com/office/drawing/2014/main" id="{C70441D6-82B8-4CC6-8746-DD03CBEE8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80">
                <a:extLst>
                  <a:ext uri="{FF2B5EF4-FFF2-40B4-BE49-F238E27FC236}">
                    <a16:creationId xmlns:a16="http://schemas.microsoft.com/office/drawing/2014/main" id="{9FC2715B-1BF3-4105-B102-F53753596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81">
                <a:extLst>
                  <a:ext uri="{FF2B5EF4-FFF2-40B4-BE49-F238E27FC236}">
                    <a16:creationId xmlns:a16="http://schemas.microsoft.com/office/drawing/2014/main" id="{A884CBD3-DC33-4DDA-B61D-48269A49E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82">
                <a:extLst>
                  <a:ext uri="{FF2B5EF4-FFF2-40B4-BE49-F238E27FC236}">
                    <a16:creationId xmlns:a16="http://schemas.microsoft.com/office/drawing/2014/main" id="{0211EF6E-ADB1-494B-9458-F01F26D9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83">
                <a:extLst>
                  <a:ext uri="{FF2B5EF4-FFF2-40B4-BE49-F238E27FC236}">
                    <a16:creationId xmlns:a16="http://schemas.microsoft.com/office/drawing/2014/main" id="{A0953B59-9108-4E9A-8D43-2D1964873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84">
                <a:extLst>
                  <a:ext uri="{FF2B5EF4-FFF2-40B4-BE49-F238E27FC236}">
                    <a16:creationId xmlns:a16="http://schemas.microsoft.com/office/drawing/2014/main" id="{09D35A91-41F9-4DF2-9E43-8A679A8AE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EB3C98D-2192-438D-A8F2-467C07BB00E4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3" name="Rectangle 5">
                <a:extLst>
                  <a:ext uri="{FF2B5EF4-FFF2-40B4-BE49-F238E27FC236}">
                    <a16:creationId xmlns:a16="http://schemas.microsoft.com/office/drawing/2014/main" id="{F4F5A9CA-F0B3-4B27-88DB-29279CA1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6">
                <a:extLst>
                  <a:ext uri="{FF2B5EF4-FFF2-40B4-BE49-F238E27FC236}">
                    <a16:creationId xmlns:a16="http://schemas.microsoft.com/office/drawing/2014/main" id="{6B00101B-EA50-41D8-AD9E-90E5E3011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7">
                <a:extLst>
                  <a:ext uri="{FF2B5EF4-FFF2-40B4-BE49-F238E27FC236}">
                    <a16:creationId xmlns:a16="http://schemas.microsoft.com/office/drawing/2014/main" id="{5B915499-1768-4511-8756-ED4DBF54EA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8">
                <a:extLst>
                  <a:ext uri="{FF2B5EF4-FFF2-40B4-BE49-F238E27FC236}">
                    <a16:creationId xmlns:a16="http://schemas.microsoft.com/office/drawing/2014/main" id="{A51912B5-2E84-4F86-9590-C8D76F5F68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9">
                <a:extLst>
                  <a:ext uri="{FF2B5EF4-FFF2-40B4-BE49-F238E27FC236}">
                    <a16:creationId xmlns:a16="http://schemas.microsoft.com/office/drawing/2014/main" id="{8F0AB2A0-4FC0-47E9-B72D-78C5C79D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10">
                <a:extLst>
                  <a:ext uri="{FF2B5EF4-FFF2-40B4-BE49-F238E27FC236}">
                    <a16:creationId xmlns:a16="http://schemas.microsoft.com/office/drawing/2014/main" id="{0288265D-6218-4AC1-8DA4-7C99A21FE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9" name="Rectangle 11">
                <a:extLst>
                  <a:ext uri="{FF2B5EF4-FFF2-40B4-BE49-F238E27FC236}">
                    <a16:creationId xmlns:a16="http://schemas.microsoft.com/office/drawing/2014/main" id="{F6012ABB-E61A-44C5-B13C-723E2B94D0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12">
                <a:extLst>
                  <a:ext uri="{FF2B5EF4-FFF2-40B4-BE49-F238E27FC236}">
                    <a16:creationId xmlns:a16="http://schemas.microsoft.com/office/drawing/2014/main" id="{BE5ABB41-A5A7-4870-8D57-99A1B0351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13">
                <a:extLst>
                  <a:ext uri="{FF2B5EF4-FFF2-40B4-BE49-F238E27FC236}">
                    <a16:creationId xmlns:a16="http://schemas.microsoft.com/office/drawing/2014/main" id="{71CE02BC-F6C4-4AAA-85EE-CA1DC4C9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14">
                <a:extLst>
                  <a:ext uri="{FF2B5EF4-FFF2-40B4-BE49-F238E27FC236}">
                    <a16:creationId xmlns:a16="http://schemas.microsoft.com/office/drawing/2014/main" id="{B7FCF17E-80E5-4C42-982A-B0F7CB286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15">
                <a:extLst>
                  <a:ext uri="{FF2B5EF4-FFF2-40B4-BE49-F238E27FC236}">
                    <a16:creationId xmlns:a16="http://schemas.microsoft.com/office/drawing/2014/main" id="{65887776-E441-4EC4-AD20-CF8E477AB6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6">
                <a:extLst>
                  <a:ext uri="{FF2B5EF4-FFF2-40B4-BE49-F238E27FC236}">
                    <a16:creationId xmlns:a16="http://schemas.microsoft.com/office/drawing/2014/main" id="{11D5F8BF-1FDC-441B-91C4-E2448245E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7">
                <a:extLst>
                  <a:ext uri="{FF2B5EF4-FFF2-40B4-BE49-F238E27FC236}">
                    <a16:creationId xmlns:a16="http://schemas.microsoft.com/office/drawing/2014/main" id="{542342B8-4278-4527-BC1D-7340DBBAD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8">
                <a:extLst>
                  <a:ext uri="{FF2B5EF4-FFF2-40B4-BE49-F238E27FC236}">
                    <a16:creationId xmlns:a16="http://schemas.microsoft.com/office/drawing/2014/main" id="{BA68B377-C604-4E24-AB51-317F3403A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9">
                <a:extLst>
                  <a:ext uri="{FF2B5EF4-FFF2-40B4-BE49-F238E27FC236}">
                    <a16:creationId xmlns:a16="http://schemas.microsoft.com/office/drawing/2014/main" id="{826C09D4-4426-4EF1-9ECE-95EF5A1F4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20">
                <a:extLst>
                  <a:ext uri="{FF2B5EF4-FFF2-40B4-BE49-F238E27FC236}">
                    <a16:creationId xmlns:a16="http://schemas.microsoft.com/office/drawing/2014/main" id="{0450D0CD-0889-47F9-B308-AE91FF0E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21">
                <a:extLst>
                  <a:ext uri="{FF2B5EF4-FFF2-40B4-BE49-F238E27FC236}">
                    <a16:creationId xmlns:a16="http://schemas.microsoft.com/office/drawing/2014/main" id="{D678AB17-E6DC-4FED-B940-2BA86FB46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22">
                <a:extLst>
                  <a:ext uri="{FF2B5EF4-FFF2-40B4-BE49-F238E27FC236}">
                    <a16:creationId xmlns:a16="http://schemas.microsoft.com/office/drawing/2014/main" id="{8B5BEF55-677A-4EB2-A06C-CC0C269C2F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23">
                <a:extLst>
                  <a:ext uri="{FF2B5EF4-FFF2-40B4-BE49-F238E27FC236}">
                    <a16:creationId xmlns:a16="http://schemas.microsoft.com/office/drawing/2014/main" id="{7A560A20-EDE2-4276-B3A9-A1DB921EB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24">
                <a:extLst>
                  <a:ext uri="{FF2B5EF4-FFF2-40B4-BE49-F238E27FC236}">
                    <a16:creationId xmlns:a16="http://schemas.microsoft.com/office/drawing/2014/main" id="{8BEEAB2A-47D8-4D4E-B157-9D1337AC7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25">
                <a:extLst>
                  <a:ext uri="{FF2B5EF4-FFF2-40B4-BE49-F238E27FC236}">
                    <a16:creationId xmlns:a16="http://schemas.microsoft.com/office/drawing/2014/main" id="{F9737555-61BD-4619-9BAB-2BC15EDB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6">
                <a:extLst>
                  <a:ext uri="{FF2B5EF4-FFF2-40B4-BE49-F238E27FC236}">
                    <a16:creationId xmlns:a16="http://schemas.microsoft.com/office/drawing/2014/main" id="{D8D44D5F-E679-4796-ACA6-4ADB68B94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7">
                <a:extLst>
                  <a:ext uri="{FF2B5EF4-FFF2-40B4-BE49-F238E27FC236}">
                    <a16:creationId xmlns:a16="http://schemas.microsoft.com/office/drawing/2014/main" id="{140EB7C4-6BBE-4D3F-AF7D-B22AA3DD2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8">
                <a:extLst>
                  <a:ext uri="{FF2B5EF4-FFF2-40B4-BE49-F238E27FC236}">
                    <a16:creationId xmlns:a16="http://schemas.microsoft.com/office/drawing/2014/main" id="{C56E1FAA-3AE1-45F3-8397-D07C426434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9">
                <a:extLst>
                  <a:ext uri="{FF2B5EF4-FFF2-40B4-BE49-F238E27FC236}">
                    <a16:creationId xmlns:a16="http://schemas.microsoft.com/office/drawing/2014/main" id="{2F9A90DC-89AE-4C3E-8A65-C52AB581B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30">
                <a:extLst>
                  <a:ext uri="{FF2B5EF4-FFF2-40B4-BE49-F238E27FC236}">
                    <a16:creationId xmlns:a16="http://schemas.microsoft.com/office/drawing/2014/main" id="{600ADA2C-2F1D-47C5-8870-1B9E6C8A3F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1DA9E6-94F5-437E-8B7B-A56561BB4A1A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27" name="Rectangle 32">
                <a:extLst>
                  <a:ext uri="{FF2B5EF4-FFF2-40B4-BE49-F238E27FC236}">
                    <a16:creationId xmlns:a16="http://schemas.microsoft.com/office/drawing/2014/main" id="{8CDFED4E-F4A6-4874-8B65-398D610F1D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33">
                <a:extLst>
                  <a:ext uri="{FF2B5EF4-FFF2-40B4-BE49-F238E27FC236}">
                    <a16:creationId xmlns:a16="http://schemas.microsoft.com/office/drawing/2014/main" id="{8FCE50F7-C3D1-4B83-A0D8-CE83B0777F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34">
                <a:extLst>
                  <a:ext uri="{FF2B5EF4-FFF2-40B4-BE49-F238E27FC236}">
                    <a16:creationId xmlns:a16="http://schemas.microsoft.com/office/drawing/2014/main" id="{422101F3-5770-4041-BA3E-C5275D0FC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35">
                <a:extLst>
                  <a:ext uri="{FF2B5EF4-FFF2-40B4-BE49-F238E27FC236}">
                    <a16:creationId xmlns:a16="http://schemas.microsoft.com/office/drawing/2014/main" id="{4D8FEC62-30CA-4E87-A592-AA45C61EAA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36">
                <a:extLst>
                  <a:ext uri="{FF2B5EF4-FFF2-40B4-BE49-F238E27FC236}">
                    <a16:creationId xmlns:a16="http://schemas.microsoft.com/office/drawing/2014/main" id="{52E99015-D9DC-40AE-91AD-5D24574CEC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37">
                <a:extLst>
                  <a:ext uri="{FF2B5EF4-FFF2-40B4-BE49-F238E27FC236}">
                    <a16:creationId xmlns:a16="http://schemas.microsoft.com/office/drawing/2014/main" id="{24DFE9E4-5C75-4EF9-AB54-F00FA9D91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3" name="Rectangle 38">
                <a:extLst>
                  <a:ext uri="{FF2B5EF4-FFF2-40B4-BE49-F238E27FC236}">
                    <a16:creationId xmlns:a16="http://schemas.microsoft.com/office/drawing/2014/main" id="{2BBEC44B-F424-4C00-AF4A-8EEEDA8AA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9">
                <a:extLst>
                  <a:ext uri="{FF2B5EF4-FFF2-40B4-BE49-F238E27FC236}">
                    <a16:creationId xmlns:a16="http://schemas.microsoft.com/office/drawing/2014/main" id="{68F30D9A-CF13-4E29-967E-63B3AF05C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40">
                <a:extLst>
                  <a:ext uri="{FF2B5EF4-FFF2-40B4-BE49-F238E27FC236}">
                    <a16:creationId xmlns:a16="http://schemas.microsoft.com/office/drawing/2014/main" id="{F7A8E062-ADFC-457E-ADD6-02843928F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41">
                <a:extLst>
                  <a:ext uri="{FF2B5EF4-FFF2-40B4-BE49-F238E27FC236}">
                    <a16:creationId xmlns:a16="http://schemas.microsoft.com/office/drawing/2014/main" id="{E046A9D0-D179-44F9-86D3-9BF139B68B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42">
                <a:extLst>
                  <a:ext uri="{FF2B5EF4-FFF2-40B4-BE49-F238E27FC236}">
                    <a16:creationId xmlns:a16="http://schemas.microsoft.com/office/drawing/2014/main" id="{CC517B0B-1BF2-473B-ABB9-1553D01B1C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43">
                <a:extLst>
                  <a:ext uri="{FF2B5EF4-FFF2-40B4-BE49-F238E27FC236}">
                    <a16:creationId xmlns:a16="http://schemas.microsoft.com/office/drawing/2014/main" id="{5EE71ED6-EA45-4940-B212-163ED3D1C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44">
                <a:extLst>
                  <a:ext uri="{FF2B5EF4-FFF2-40B4-BE49-F238E27FC236}">
                    <a16:creationId xmlns:a16="http://schemas.microsoft.com/office/drawing/2014/main" id="{664318EC-EADE-4667-92A4-B3E5DB2A1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45">
                <a:extLst>
                  <a:ext uri="{FF2B5EF4-FFF2-40B4-BE49-F238E27FC236}">
                    <a16:creationId xmlns:a16="http://schemas.microsoft.com/office/drawing/2014/main" id="{17B37ABD-81DA-4624-808B-EF4BC0B42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6">
                <a:extLst>
                  <a:ext uri="{FF2B5EF4-FFF2-40B4-BE49-F238E27FC236}">
                    <a16:creationId xmlns:a16="http://schemas.microsoft.com/office/drawing/2014/main" id="{B1F30DC8-DD07-48C5-9D6C-FB855527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7">
                <a:extLst>
                  <a:ext uri="{FF2B5EF4-FFF2-40B4-BE49-F238E27FC236}">
                    <a16:creationId xmlns:a16="http://schemas.microsoft.com/office/drawing/2014/main" id="{DFCE3AE1-313F-441F-8384-63A6EC165E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8">
                <a:extLst>
                  <a:ext uri="{FF2B5EF4-FFF2-40B4-BE49-F238E27FC236}">
                    <a16:creationId xmlns:a16="http://schemas.microsoft.com/office/drawing/2014/main" id="{2E331B42-AC28-4642-91F9-2F5BBFEC6A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9">
                <a:extLst>
                  <a:ext uri="{FF2B5EF4-FFF2-40B4-BE49-F238E27FC236}">
                    <a16:creationId xmlns:a16="http://schemas.microsoft.com/office/drawing/2014/main" id="{9F4D84A8-36FE-4CE0-8B9F-BAC2BA8A8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50">
                <a:extLst>
                  <a:ext uri="{FF2B5EF4-FFF2-40B4-BE49-F238E27FC236}">
                    <a16:creationId xmlns:a16="http://schemas.microsoft.com/office/drawing/2014/main" id="{41E2C310-8272-48CF-BD5B-A99A2C7B3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51">
                <a:extLst>
                  <a:ext uri="{FF2B5EF4-FFF2-40B4-BE49-F238E27FC236}">
                    <a16:creationId xmlns:a16="http://schemas.microsoft.com/office/drawing/2014/main" id="{EFD4A3C6-7551-4DD0-AA1A-F932D7061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52">
                <a:extLst>
                  <a:ext uri="{FF2B5EF4-FFF2-40B4-BE49-F238E27FC236}">
                    <a16:creationId xmlns:a16="http://schemas.microsoft.com/office/drawing/2014/main" id="{01F299DF-D3FF-4439-8EC7-B5A34146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53">
                <a:extLst>
                  <a:ext uri="{FF2B5EF4-FFF2-40B4-BE49-F238E27FC236}">
                    <a16:creationId xmlns:a16="http://schemas.microsoft.com/office/drawing/2014/main" id="{086FB16A-99D0-4DB0-9B38-CF351B5DF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54">
                <a:extLst>
                  <a:ext uri="{FF2B5EF4-FFF2-40B4-BE49-F238E27FC236}">
                    <a16:creationId xmlns:a16="http://schemas.microsoft.com/office/drawing/2014/main" id="{126BCD40-1D3C-4937-A15E-AD2E9671B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55">
                <a:extLst>
                  <a:ext uri="{FF2B5EF4-FFF2-40B4-BE49-F238E27FC236}">
                    <a16:creationId xmlns:a16="http://schemas.microsoft.com/office/drawing/2014/main" id="{03E4C7B0-DDFC-433A-A8E5-2315FA6EF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6">
                <a:extLst>
                  <a:ext uri="{FF2B5EF4-FFF2-40B4-BE49-F238E27FC236}">
                    <a16:creationId xmlns:a16="http://schemas.microsoft.com/office/drawing/2014/main" id="{7237BB88-10E9-454D-9D13-48878C421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7">
                <a:extLst>
                  <a:ext uri="{FF2B5EF4-FFF2-40B4-BE49-F238E27FC236}">
                    <a16:creationId xmlns:a16="http://schemas.microsoft.com/office/drawing/2014/main" id="{515F18F4-5E57-4249-AB0A-249437781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AB7310-F80F-4091-8BFE-CE8C71666A9B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1" name="Rectangle 59">
                <a:extLst>
                  <a:ext uri="{FF2B5EF4-FFF2-40B4-BE49-F238E27FC236}">
                    <a16:creationId xmlns:a16="http://schemas.microsoft.com/office/drawing/2014/main" id="{9E50B916-ECC1-4F73-8059-F029E6581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60">
                <a:extLst>
                  <a:ext uri="{FF2B5EF4-FFF2-40B4-BE49-F238E27FC236}">
                    <a16:creationId xmlns:a16="http://schemas.microsoft.com/office/drawing/2014/main" id="{A8DD1ADE-2032-47AE-B88E-78E0F1B0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61">
                <a:extLst>
                  <a:ext uri="{FF2B5EF4-FFF2-40B4-BE49-F238E27FC236}">
                    <a16:creationId xmlns:a16="http://schemas.microsoft.com/office/drawing/2014/main" id="{9A6D6E1F-6E00-44C8-ADD2-06A738E758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62">
                <a:extLst>
                  <a:ext uri="{FF2B5EF4-FFF2-40B4-BE49-F238E27FC236}">
                    <a16:creationId xmlns:a16="http://schemas.microsoft.com/office/drawing/2014/main" id="{84FC7274-3463-4889-8E62-B693D50AE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63">
                <a:extLst>
                  <a:ext uri="{FF2B5EF4-FFF2-40B4-BE49-F238E27FC236}">
                    <a16:creationId xmlns:a16="http://schemas.microsoft.com/office/drawing/2014/main" id="{E4E1A84A-DCAC-483B-BC08-579BF10B1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64">
                <a:extLst>
                  <a:ext uri="{FF2B5EF4-FFF2-40B4-BE49-F238E27FC236}">
                    <a16:creationId xmlns:a16="http://schemas.microsoft.com/office/drawing/2014/main" id="{F14EE80D-C3D2-4E22-93C5-CDD09042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7" name="Rectangle 65">
                <a:extLst>
                  <a:ext uri="{FF2B5EF4-FFF2-40B4-BE49-F238E27FC236}">
                    <a16:creationId xmlns:a16="http://schemas.microsoft.com/office/drawing/2014/main" id="{FB8FBFAE-E2E1-41A6-987B-CEFBAC18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6">
                <a:extLst>
                  <a:ext uri="{FF2B5EF4-FFF2-40B4-BE49-F238E27FC236}">
                    <a16:creationId xmlns:a16="http://schemas.microsoft.com/office/drawing/2014/main" id="{138AF1CB-7808-4C24-B76D-AB9F6A4503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7">
                <a:extLst>
                  <a:ext uri="{FF2B5EF4-FFF2-40B4-BE49-F238E27FC236}">
                    <a16:creationId xmlns:a16="http://schemas.microsoft.com/office/drawing/2014/main" id="{F5E88013-D7CE-4120-B4BB-C894EC19C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8">
                <a:extLst>
                  <a:ext uri="{FF2B5EF4-FFF2-40B4-BE49-F238E27FC236}">
                    <a16:creationId xmlns:a16="http://schemas.microsoft.com/office/drawing/2014/main" id="{B6FC4D89-F7B1-46F5-9502-62F41E89D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9">
                <a:extLst>
                  <a:ext uri="{FF2B5EF4-FFF2-40B4-BE49-F238E27FC236}">
                    <a16:creationId xmlns:a16="http://schemas.microsoft.com/office/drawing/2014/main" id="{64C81BD0-C449-4A1B-8492-204301960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70">
                <a:extLst>
                  <a:ext uri="{FF2B5EF4-FFF2-40B4-BE49-F238E27FC236}">
                    <a16:creationId xmlns:a16="http://schemas.microsoft.com/office/drawing/2014/main" id="{5F91B7CB-59D7-4965-B754-71C102E43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71">
                <a:extLst>
                  <a:ext uri="{FF2B5EF4-FFF2-40B4-BE49-F238E27FC236}">
                    <a16:creationId xmlns:a16="http://schemas.microsoft.com/office/drawing/2014/main" id="{677F7EA6-E57D-4E12-A4A5-AAFDCA8AA1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72">
                <a:extLst>
                  <a:ext uri="{FF2B5EF4-FFF2-40B4-BE49-F238E27FC236}">
                    <a16:creationId xmlns:a16="http://schemas.microsoft.com/office/drawing/2014/main" id="{56B270F4-040D-43EF-974A-3598BC687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73">
                <a:extLst>
                  <a:ext uri="{FF2B5EF4-FFF2-40B4-BE49-F238E27FC236}">
                    <a16:creationId xmlns:a16="http://schemas.microsoft.com/office/drawing/2014/main" id="{EA8C5736-4550-4B46-8B52-247CF04D7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74">
                <a:extLst>
                  <a:ext uri="{FF2B5EF4-FFF2-40B4-BE49-F238E27FC236}">
                    <a16:creationId xmlns:a16="http://schemas.microsoft.com/office/drawing/2014/main" id="{F42B7DAA-E3F5-4B02-B786-473C7605B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75">
                <a:extLst>
                  <a:ext uri="{FF2B5EF4-FFF2-40B4-BE49-F238E27FC236}">
                    <a16:creationId xmlns:a16="http://schemas.microsoft.com/office/drawing/2014/main" id="{D850716E-F966-418B-A415-5B6E0F8A1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6">
                <a:extLst>
                  <a:ext uri="{FF2B5EF4-FFF2-40B4-BE49-F238E27FC236}">
                    <a16:creationId xmlns:a16="http://schemas.microsoft.com/office/drawing/2014/main" id="{B6DAAC97-C425-42B4-9405-AC447E2E0B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7">
                <a:extLst>
                  <a:ext uri="{FF2B5EF4-FFF2-40B4-BE49-F238E27FC236}">
                    <a16:creationId xmlns:a16="http://schemas.microsoft.com/office/drawing/2014/main" id="{42D8FACA-2CB3-400B-9610-94CBA7A3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8">
                <a:extLst>
                  <a:ext uri="{FF2B5EF4-FFF2-40B4-BE49-F238E27FC236}">
                    <a16:creationId xmlns:a16="http://schemas.microsoft.com/office/drawing/2014/main" id="{22200CE3-AD18-4A71-BA64-E2F227C44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9">
                <a:extLst>
                  <a:ext uri="{FF2B5EF4-FFF2-40B4-BE49-F238E27FC236}">
                    <a16:creationId xmlns:a16="http://schemas.microsoft.com/office/drawing/2014/main" id="{475F60A0-5B50-42FC-8C11-E137E7C56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80">
                <a:extLst>
                  <a:ext uri="{FF2B5EF4-FFF2-40B4-BE49-F238E27FC236}">
                    <a16:creationId xmlns:a16="http://schemas.microsoft.com/office/drawing/2014/main" id="{CAA2354D-703C-4594-B119-475938CFD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81">
                <a:extLst>
                  <a:ext uri="{FF2B5EF4-FFF2-40B4-BE49-F238E27FC236}">
                    <a16:creationId xmlns:a16="http://schemas.microsoft.com/office/drawing/2014/main" id="{F8619CF6-1E39-4CF1-AEF0-BE5A67EB6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82">
                <a:extLst>
                  <a:ext uri="{FF2B5EF4-FFF2-40B4-BE49-F238E27FC236}">
                    <a16:creationId xmlns:a16="http://schemas.microsoft.com/office/drawing/2014/main" id="{354E893E-B006-4B22-BBCB-52A79A546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83">
                <a:extLst>
                  <a:ext uri="{FF2B5EF4-FFF2-40B4-BE49-F238E27FC236}">
                    <a16:creationId xmlns:a16="http://schemas.microsoft.com/office/drawing/2014/main" id="{0D56028C-9156-43E8-B855-AF135DD7E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84">
                <a:extLst>
                  <a:ext uri="{FF2B5EF4-FFF2-40B4-BE49-F238E27FC236}">
                    <a16:creationId xmlns:a16="http://schemas.microsoft.com/office/drawing/2014/main" id="{950FA1E9-CD04-4DB1-B523-ABF2C1B6E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AA6044-FF9C-4224-BBD4-786BCC486D91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75" name="Rectangle 5">
                <a:extLst>
                  <a:ext uri="{FF2B5EF4-FFF2-40B4-BE49-F238E27FC236}">
                    <a16:creationId xmlns:a16="http://schemas.microsoft.com/office/drawing/2014/main" id="{CEC88F9D-6CCB-4C48-AB60-4743F3C9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6">
                <a:extLst>
                  <a:ext uri="{FF2B5EF4-FFF2-40B4-BE49-F238E27FC236}">
                    <a16:creationId xmlns:a16="http://schemas.microsoft.com/office/drawing/2014/main" id="{BC4930EB-874F-4D2B-94B1-FF1459F4A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7">
                <a:extLst>
                  <a:ext uri="{FF2B5EF4-FFF2-40B4-BE49-F238E27FC236}">
                    <a16:creationId xmlns:a16="http://schemas.microsoft.com/office/drawing/2014/main" id="{66BB2441-7C95-4A21-B558-2971312D51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8">
                <a:extLst>
                  <a:ext uri="{FF2B5EF4-FFF2-40B4-BE49-F238E27FC236}">
                    <a16:creationId xmlns:a16="http://schemas.microsoft.com/office/drawing/2014/main" id="{B2A1B236-8D43-4B78-90F2-27A974E1F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9">
                <a:extLst>
                  <a:ext uri="{FF2B5EF4-FFF2-40B4-BE49-F238E27FC236}">
                    <a16:creationId xmlns:a16="http://schemas.microsoft.com/office/drawing/2014/main" id="{E0526BF0-467E-421F-870A-02C866AC0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10">
                <a:extLst>
                  <a:ext uri="{FF2B5EF4-FFF2-40B4-BE49-F238E27FC236}">
                    <a16:creationId xmlns:a16="http://schemas.microsoft.com/office/drawing/2014/main" id="{79ACA6FA-E263-441B-B650-DEE2A495E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Rectangle 11">
                <a:extLst>
                  <a:ext uri="{FF2B5EF4-FFF2-40B4-BE49-F238E27FC236}">
                    <a16:creationId xmlns:a16="http://schemas.microsoft.com/office/drawing/2014/main" id="{DA7F6558-782C-4107-91F4-AF8E5136C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12">
                <a:extLst>
                  <a:ext uri="{FF2B5EF4-FFF2-40B4-BE49-F238E27FC236}">
                    <a16:creationId xmlns:a16="http://schemas.microsoft.com/office/drawing/2014/main" id="{E575740C-61C5-4D08-9803-25E05FA3F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13">
                <a:extLst>
                  <a:ext uri="{FF2B5EF4-FFF2-40B4-BE49-F238E27FC236}">
                    <a16:creationId xmlns:a16="http://schemas.microsoft.com/office/drawing/2014/main" id="{D4CCCBBA-5E32-47C6-B40B-3E2155E3F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14">
                <a:extLst>
                  <a:ext uri="{FF2B5EF4-FFF2-40B4-BE49-F238E27FC236}">
                    <a16:creationId xmlns:a16="http://schemas.microsoft.com/office/drawing/2014/main" id="{FC65131F-93B3-419C-B068-14D36AAC3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15">
                <a:extLst>
                  <a:ext uri="{FF2B5EF4-FFF2-40B4-BE49-F238E27FC236}">
                    <a16:creationId xmlns:a16="http://schemas.microsoft.com/office/drawing/2014/main" id="{469B75D4-B4A8-4C2E-8EBB-E95FAB7C5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6">
                <a:extLst>
                  <a:ext uri="{FF2B5EF4-FFF2-40B4-BE49-F238E27FC236}">
                    <a16:creationId xmlns:a16="http://schemas.microsoft.com/office/drawing/2014/main" id="{6C8F3B5D-1D93-4D85-8639-75B5E46EC6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7">
                <a:extLst>
                  <a:ext uri="{FF2B5EF4-FFF2-40B4-BE49-F238E27FC236}">
                    <a16:creationId xmlns:a16="http://schemas.microsoft.com/office/drawing/2014/main" id="{DCCEB301-1F26-43A3-8B34-DBAFC32B3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8">
                <a:extLst>
                  <a:ext uri="{FF2B5EF4-FFF2-40B4-BE49-F238E27FC236}">
                    <a16:creationId xmlns:a16="http://schemas.microsoft.com/office/drawing/2014/main" id="{DD08B69C-E406-41F3-856E-A8C150CB6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9">
                <a:extLst>
                  <a:ext uri="{FF2B5EF4-FFF2-40B4-BE49-F238E27FC236}">
                    <a16:creationId xmlns:a16="http://schemas.microsoft.com/office/drawing/2014/main" id="{A1A90F4B-6060-4BA1-8AF2-FAFFAA04A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20">
                <a:extLst>
                  <a:ext uri="{FF2B5EF4-FFF2-40B4-BE49-F238E27FC236}">
                    <a16:creationId xmlns:a16="http://schemas.microsoft.com/office/drawing/2014/main" id="{B1F471FD-A187-4EE2-9D21-E0A637683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21">
                <a:extLst>
                  <a:ext uri="{FF2B5EF4-FFF2-40B4-BE49-F238E27FC236}">
                    <a16:creationId xmlns:a16="http://schemas.microsoft.com/office/drawing/2014/main" id="{68DAAA74-257B-4E75-A315-6B710A314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22">
                <a:extLst>
                  <a:ext uri="{FF2B5EF4-FFF2-40B4-BE49-F238E27FC236}">
                    <a16:creationId xmlns:a16="http://schemas.microsoft.com/office/drawing/2014/main" id="{63000D52-BDE3-430B-8243-08564FFE9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23">
                <a:extLst>
                  <a:ext uri="{FF2B5EF4-FFF2-40B4-BE49-F238E27FC236}">
                    <a16:creationId xmlns:a16="http://schemas.microsoft.com/office/drawing/2014/main" id="{F6BDC60F-B33E-4AD8-9807-B2C1A4C2C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24">
                <a:extLst>
                  <a:ext uri="{FF2B5EF4-FFF2-40B4-BE49-F238E27FC236}">
                    <a16:creationId xmlns:a16="http://schemas.microsoft.com/office/drawing/2014/main" id="{F1DB5734-0088-4CC2-9415-998F19416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25">
                <a:extLst>
                  <a:ext uri="{FF2B5EF4-FFF2-40B4-BE49-F238E27FC236}">
                    <a16:creationId xmlns:a16="http://schemas.microsoft.com/office/drawing/2014/main" id="{1C679BCE-F04D-48E0-8E2B-0174E8E97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6">
                <a:extLst>
                  <a:ext uri="{FF2B5EF4-FFF2-40B4-BE49-F238E27FC236}">
                    <a16:creationId xmlns:a16="http://schemas.microsoft.com/office/drawing/2014/main" id="{EA8ABD89-DF79-45A9-9CDB-0E871222D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7">
                <a:extLst>
                  <a:ext uri="{FF2B5EF4-FFF2-40B4-BE49-F238E27FC236}">
                    <a16:creationId xmlns:a16="http://schemas.microsoft.com/office/drawing/2014/main" id="{C1A57486-D9A6-4CD5-878E-093E44A76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8">
                <a:extLst>
                  <a:ext uri="{FF2B5EF4-FFF2-40B4-BE49-F238E27FC236}">
                    <a16:creationId xmlns:a16="http://schemas.microsoft.com/office/drawing/2014/main" id="{B6582662-B56F-42F6-A821-B5F52FB84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9">
                <a:extLst>
                  <a:ext uri="{FF2B5EF4-FFF2-40B4-BE49-F238E27FC236}">
                    <a16:creationId xmlns:a16="http://schemas.microsoft.com/office/drawing/2014/main" id="{1105049D-68B2-4636-9C28-7B8C2177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30">
                <a:extLst>
                  <a:ext uri="{FF2B5EF4-FFF2-40B4-BE49-F238E27FC236}">
                    <a16:creationId xmlns:a16="http://schemas.microsoft.com/office/drawing/2014/main" id="{E0F75D5D-3B9C-40B7-AF8E-4C4322B6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F6A935-DCBA-461C-832C-A343F475413E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49" name="Rectangle 32">
                <a:extLst>
                  <a:ext uri="{FF2B5EF4-FFF2-40B4-BE49-F238E27FC236}">
                    <a16:creationId xmlns:a16="http://schemas.microsoft.com/office/drawing/2014/main" id="{67654A26-DC7F-47CD-8FF8-BC012501C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33">
                <a:extLst>
                  <a:ext uri="{FF2B5EF4-FFF2-40B4-BE49-F238E27FC236}">
                    <a16:creationId xmlns:a16="http://schemas.microsoft.com/office/drawing/2014/main" id="{9949B927-96E9-4F44-9050-A81CD79D7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34">
                <a:extLst>
                  <a:ext uri="{FF2B5EF4-FFF2-40B4-BE49-F238E27FC236}">
                    <a16:creationId xmlns:a16="http://schemas.microsoft.com/office/drawing/2014/main" id="{3B5D9536-992F-4F39-93BC-BB2533D7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35">
                <a:extLst>
                  <a:ext uri="{FF2B5EF4-FFF2-40B4-BE49-F238E27FC236}">
                    <a16:creationId xmlns:a16="http://schemas.microsoft.com/office/drawing/2014/main" id="{F1FA2A7F-208B-4450-9E7E-F29BB39251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36">
                <a:extLst>
                  <a:ext uri="{FF2B5EF4-FFF2-40B4-BE49-F238E27FC236}">
                    <a16:creationId xmlns:a16="http://schemas.microsoft.com/office/drawing/2014/main" id="{EF607D70-7F21-4A9F-A183-730E45EF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37">
                <a:extLst>
                  <a:ext uri="{FF2B5EF4-FFF2-40B4-BE49-F238E27FC236}">
                    <a16:creationId xmlns:a16="http://schemas.microsoft.com/office/drawing/2014/main" id="{4ECF017A-32D9-44C4-837F-2C37B7B9F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5" name="Rectangle 38">
                <a:extLst>
                  <a:ext uri="{FF2B5EF4-FFF2-40B4-BE49-F238E27FC236}">
                    <a16:creationId xmlns:a16="http://schemas.microsoft.com/office/drawing/2014/main" id="{34B3B9C3-9513-414E-B30D-F7CFC02E0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9">
                <a:extLst>
                  <a:ext uri="{FF2B5EF4-FFF2-40B4-BE49-F238E27FC236}">
                    <a16:creationId xmlns:a16="http://schemas.microsoft.com/office/drawing/2014/main" id="{E6A1B5D1-A0C1-47E7-A068-C05A44F3D7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40">
                <a:extLst>
                  <a:ext uri="{FF2B5EF4-FFF2-40B4-BE49-F238E27FC236}">
                    <a16:creationId xmlns:a16="http://schemas.microsoft.com/office/drawing/2014/main" id="{96D2BA52-50C4-45BF-B115-62AE7F01B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41">
                <a:extLst>
                  <a:ext uri="{FF2B5EF4-FFF2-40B4-BE49-F238E27FC236}">
                    <a16:creationId xmlns:a16="http://schemas.microsoft.com/office/drawing/2014/main" id="{9DCC33D9-FAF4-4D54-A2F1-85D656FB9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42">
                <a:extLst>
                  <a:ext uri="{FF2B5EF4-FFF2-40B4-BE49-F238E27FC236}">
                    <a16:creationId xmlns:a16="http://schemas.microsoft.com/office/drawing/2014/main" id="{8DD0B56F-45FF-4041-A939-24B54541A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43">
                <a:extLst>
                  <a:ext uri="{FF2B5EF4-FFF2-40B4-BE49-F238E27FC236}">
                    <a16:creationId xmlns:a16="http://schemas.microsoft.com/office/drawing/2014/main" id="{96AB8477-5546-4080-8BC1-02BF0BB8F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44">
                <a:extLst>
                  <a:ext uri="{FF2B5EF4-FFF2-40B4-BE49-F238E27FC236}">
                    <a16:creationId xmlns:a16="http://schemas.microsoft.com/office/drawing/2014/main" id="{4E453DC0-BE05-4525-866A-335CE37B0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45">
                <a:extLst>
                  <a:ext uri="{FF2B5EF4-FFF2-40B4-BE49-F238E27FC236}">
                    <a16:creationId xmlns:a16="http://schemas.microsoft.com/office/drawing/2014/main" id="{DE66478E-4EC6-4BE6-B27E-C0C0531CC1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6">
                <a:extLst>
                  <a:ext uri="{FF2B5EF4-FFF2-40B4-BE49-F238E27FC236}">
                    <a16:creationId xmlns:a16="http://schemas.microsoft.com/office/drawing/2014/main" id="{698E3192-E8A7-4BE3-A213-C67294E393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7">
                <a:extLst>
                  <a:ext uri="{FF2B5EF4-FFF2-40B4-BE49-F238E27FC236}">
                    <a16:creationId xmlns:a16="http://schemas.microsoft.com/office/drawing/2014/main" id="{73311133-150A-4295-BA6B-AE591A758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8">
                <a:extLst>
                  <a:ext uri="{FF2B5EF4-FFF2-40B4-BE49-F238E27FC236}">
                    <a16:creationId xmlns:a16="http://schemas.microsoft.com/office/drawing/2014/main" id="{01A2298C-D71C-4EE8-97EC-882AE8FE27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9">
                <a:extLst>
                  <a:ext uri="{FF2B5EF4-FFF2-40B4-BE49-F238E27FC236}">
                    <a16:creationId xmlns:a16="http://schemas.microsoft.com/office/drawing/2014/main" id="{4A510FF8-75EB-4CBF-8672-72CB0674B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50">
                <a:extLst>
                  <a:ext uri="{FF2B5EF4-FFF2-40B4-BE49-F238E27FC236}">
                    <a16:creationId xmlns:a16="http://schemas.microsoft.com/office/drawing/2014/main" id="{1A2C9E47-1571-4FD2-8B6B-C7B564E89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51">
                <a:extLst>
                  <a:ext uri="{FF2B5EF4-FFF2-40B4-BE49-F238E27FC236}">
                    <a16:creationId xmlns:a16="http://schemas.microsoft.com/office/drawing/2014/main" id="{86EF56B1-DD4A-4A19-A43F-347855BF8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52">
                <a:extLst>
                  <a:ext uri="{FF2B5EF4-FFF2-40B4-BE49-F238E27FC236}">
                    <a16:creationId xmlns:a16="http://schemas.microsoft.com/office/drawing/2014/main" id="{593C0948-4102-4E67-9CCD-6F94446F70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53">
                <a:extLst>
                  <a:ext uri="{FF2B5EF4-FFF2-40B4-BE49-F238E27FC236}">
                    <a16:creationId xmlns:a16="http://schemas.microsoft.com/office/drawing/2014/main" id="{ACB6589F-762B-4CA7-8D92-92E5FB76F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54">
                <a:extLst>
                  <a:ext uri="{FF2B5EF4-FFF2-40B4-BE49-F238E27FC236}">
                    <a16:creationId xmlns:a16="http://schemas.microsoft.com/office/drawing/2014/main" id="{9992ACB2-51DA-4341-842A-58050D15C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55">
                <a:extLst>
                  <a:ext uri="{FF2B5EF4-FFF2-40B4-BE49-F238E27FC236}">
                    <a16:creationId xmlns:a16="http://schemas.microsoft.com/office/drawing/2014/main" id="{D9C60E55-0956-424D-8C75-2976AC3B6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6">
                <a:extLst>
                  <a:ext uri="{FF2B5EF4-FFF2-40B4-BE49-F238E27FC236}">
                    <a16:creationId xmlns:a16="http://schemas.microsoft.com/office/drawing/2014/main" id="{BE0FF237-544C-4EAB-ABB0-731D5FA88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7">
                <a:extLst>
                  <a:ext uri="{FF2B5EF4-FFF2-40B4-BE49-F238E27FC236}">
                    <a16:creationId xmlns:a16="http://schemas.microsoft.com/office/drawing/2014/main" id="{D1E0212C-F045-489C-9689-7C49F762C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C90BB14-74DB-4A2D-847B-7D160CCB7907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3" name="Rectangle 59">
                <a:extLst>
                  <a:ext uri="{FF2B5EF4-FFF2-40B4-BE49-F238E27FC236}">
                    <a16:creationId xmlns:a16="http://schemas.microsoft.com/office/drawing/2014/main" id="{99D447A1-2220-4498-AEF5-6E3E1E6E7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60">
                <a:extLst>
                  <a:ext uri="{FF2B5EF4-FFF2-40B4-BE49-F238E27FC236}">
                    <a16:creationId xmlns:a16="http://schemas.microsoft.com/office/drawing/2014/main" id="{7C3A93F4-91DD-433B-968A-852BE617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61">
                <a:extLst>
                  <a:ext uri="{FF2B5EF4-FFF2-40B4-BE49-F238E27FC236}">
                    <a16:creationId xmlns:a16="http://schemas.microsoft.com/office/drawing/2014/main" id="{1C73CE31-214B-4439-A783-35C6A8ED7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62">
                <a:extLst>
                  <a:ext uri="{FF2B5EF4-FFF2-40B4-BE49-F238E27FC236}">
                    <a16:creationId xmlns:a16="http://schemas.microsoft.com/office/drawing/2014/main" id="{36D68C3F-8E09-4424-AE30-DC0EA8A4B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63">
                <a:extLst>
                  <a:ext uri="{FF2B5EF4-FFF2-40B4-BE49-F238E27FC236}">
                    <a16:creationId xmlns:a16="http://schemas.microsoft.com/office/drawing/2014/main" id="{D77BDB0F-9FB9-4B1E-8B4A-1E2673E90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64">
                <a:extLst>
                  <a:ext uri="{FF2B5EF4-FFF2-40B4-BE49-F238E27FC236}">
                    <a16:creationId xmlns:a16="http://schemas.microsoft.com/office/drawing/2014/main" id="{11FC8FC1-3854-4435-94FA-7C19C8CF4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9" name="Rectangle 65">
                <a:extLst>
                  <a:ext uri="{FF2B5EF4-FFF2-40B4-BE49-F238E27FC236}">
                    <a16:creationId xmlns:a16="http://schemas.microsoft.com/office/drawing/2014/main" id="{CD7A3181-77BB-4B10-BAE0-192A2D4C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6">
                <a:extLst>
                  <a:ext uri="{FF2B5EF4-FFF2-40B4-BE49-F238E27FC236}">
                    <a16:creationId xmlns:a16="http://schemas.microsoft.com/office/drawing/2014/main" id="{34704098-6430-4842-A78C-8EA208FF5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7">
                <a:extLst>
                  <a:ext uri="{FF2B5EF4-FFF2-40B4-BE49-F238E27FC236}">
                    <a16:creationId xmlns:a16="http://schemas.microsoft.com/office/drawing/2014/main" id="{821A9373-4697-4443-B247-58130E1D4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8">
                <a:extLst>
                  <a:ext uri="{FF2B5EF4-FFF2-40B4-BE49-F238E27FC236}">
                    <a16:creationId xmlns:a16="http://schemas.microsoft.com/office/drawing/2014/main" id="{BE59B0E9-E64A-4252-ABFF-7D0CCECB5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9">
                <a:extLst>
                  <a:ext uri="{FF2B5EF4-FFF2-40B4-BE49-F238E27FC236}">
                    <a16:creationId xmlns:a16="http://schemas.microsoft.com/office/drawing/2014/main" id="{066F8BCA-C3C4-48C8-9103-65FC2FFF6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70">
                <a:extLst>
                  <a:ext uri="{FF2B5EF4-FFF2-40B4-BE49-F238E27FC236}">
                    <a16:creationId xmlns:a16="http://schemas.microsoft.com/office/drawing/2014/main" id="{68B69181-5D7D-4EFF-9724-B2BDD62DB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71">
                <a:extLst>
                  <a:ext uri="{FF2B5EF4-FFF2-40B4-BE49-F238E27FC236}">
                    <a16:creationId xmlns:a16="http://schemas.microsoft.com/office/drawing/2014/main" id="{996BC465-13D7-4B01-81BD-88E7BAA5A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72">
                <a:extLst>
                  <a:ext uri="{FF2B5EF4-FFF2-40B4-BE49-F238E27FC236}">
                    <a16:creationId xmlns:a16="http://schemas.microsoft.com/office/drawing/2014/main" id="{61C9420C-6853-4164-9D24-98349CD58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73">
                <a:extLst>
                  <a:ext uri="{FF2B5EF4-FFF2-40B4-BE49-F238E27FC236}">
                    <a16:creationId xmlns:a16="http://schemas.microsoft.com/office/drawing/2014/main" id="{EF04FF35-9797-4571-BCFF-435C37D25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74">
                <a:extLst>
                  <a:ext uri="{FF2B5EF4-FFF2-40B4-BE49-F238E27FC236}">
                    <a16:creationId xmlns:a16="http://schemas.microsoft.com/office/drawing/2014/main" id="{78C68F3A-1768-4D3F-8ABF-D899CEF5D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75">
                <a:extLst>
                  <a:ext uri="{FF2B5EF4-FFF2-40B4-BE49-F238E27FC236}">
                    <a16:creationId xmlns:a16="http://schemas.microsoft.com/office/drawing/2014/main" id="{A69F85D7-2261-4042-B85B-C3FABE4A0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6">
                <a:extLst>
                  <a:ext uri="{FF2B5EF4-FFF2-40B4-BE49-F238E27FC236}">
                    <a16:creationId xmlns:a16="http://schemas.microsoft.com/office/drawing/2014/main" id="{31444D56-FEBA-4CC9-B179-200833A9B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7">
                <a:extLst>
                  <a:ext uri="{FF2B5EF4-FFF2-40B4-BE49-F238E27FC236}">
                    <a16:creationId xmlns:a16="http://schemas.microsoft.com/office/drawing/2014/main" id="{A7678401-8C3E-4FAF-A888-70B49C9116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8">
                <a:extLst>
                  <a:ext uri="{FF2B5EF4-FFF2-40B4-BE49-F238E27FC236}">
                    <a16:creationId xmlns:a16="http://schemas.microsoft.com/office/drawing/2014/main" id="{618CC429-D47D-440E-9695-6E61D6096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9">
                <a:extLst>
                  <a:ext uri="{FF2B5EF4-FFF2-40B4-BE49-F238E27FC236}">
                    <a16:creationId xmlns:a16="http://schemas.microsoft.com/office/drawing/2014/main" id="{F2B544AE-5CC8-4A61-BBDF-82DA13A5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80">
                <a:extLst>
                  <a:ext uri="{FF2B5EF4-FFF2-40B4-BE49-F238E27FC236}">
                    <a16:creationId xmlns:a16="http://schemas.microsoft.com/office/drawing/2014/main" id="{46B39C8E-D445-41B8-8B42-2DE170717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81">
                <a:extLst>
                  <a:ext uri="{FF2B5EF4-FFF2-40B4-BE49-F238E27FC236}">
                    <a16:creationId xmlns:a16="http://schemas.microsoft.com/office/drawing/2014/main" id="{38E7AB8E-5E17-460F-8595-4178AF46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82">
                <a:extLst>
                  <a:ext uri="{FF2B5EF4-FFF2-40B4-BE49-F238E27FC236}">
                    <a16:creationId xmlns:a16="http://schemas.microsoft.com/office/drawing/2014/main" id="{B1EBA00C-8D23-4B8D-996F-763D447186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83">
                <a:extLst>
                  <a:ext uri="{FF2B5EF4-FFF2-40B4-BE49-F238E27FC236}">
                    <a16:creationId xmlns:a16="http://schemas.microsoft.com/office/drawing/2014/main" id="{A74D84D5-1D5F-4261-AC8E-F836107F1A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84">
                <a:extLst>
                  <a:ext uri="{FF2B5EF4-FFF2-40B4-BE49-F238E27FC236}">
                    <a16:creationId xmlns:a16="http://schemas.microsoft.com/office/drawing/2014/main" id="{FAE1892A-CE1C-4062-87F1-490874F36E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802612C-7EF5-4229-B874-804F63CA5157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97" name="Rectangle 5">
                <a:extLst>
                  <a:ext uri="{FF2B5EF4-FFF2-40B4-BE49-F238E27FC236}">
                    <a16:creationId xmlns:a16="http://schemas.microsoft.com/office/drawing/2014/main" id="{79ECF9B6-3DAB-4C5C-B34E-D0A7F38B7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6">
                <a:extLst>
                  <a:ext uri="{FF2B5EF4-FFF2-40B4-BE49-F238E27FC236}">
                    <a16:creationId xmlns:a16="http://schemas.microsoft.com/office/drawing/2014/main" id="{35C9E271-FB6D-4F58-AC40-C72BEAE8A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6C77D497-A891-4E55-B019-C188318C9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8">
                <a:extLst>
                  <a:ext uri="{FF2B5EF4-FFF2-40B4-BE49-F238E27FC236}">
                    <a16:creationId xmlns:a16="http://schemas.microsoft.com/office/drawing/2014/main" id="{789A10D5-86A9-4355-A65E-55E0070B0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9">
                <a:extLst>
                  <a:ext uri="{FF2B5EF4-FFF2-40B4-BE49-F238E27FC236}">
                    <a16:creationId xmlns:a16="http://schemas.microsoft.com/office/drawing/2014/main" id="{190FC9CA-1CD6-4748-9D13-6C41111A1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10">
                <a:extLst>
                  <a:ext uri="{FF2B5EF4-FFF2-40B4-BE49-F238E27FC236}">
                    <a16:creationId xmlns:a16="http://schemas.microsoft.com/office/drawing/2014/main" id="{C8822FE6-6227-48F7-AA73-92699ABEA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3" name="Rectangle 11">
                <a:extLst>
                  <a:ext uri="{FF2B5EF4-FFF2-40B4-BE49-F238E27FC236}">
                    <a16:creationId xmlns:a16="http://schemas.microsoft.com/office/drawing/2014/main" id="{E5E1E87B-24C4-475C-8A8F-5B997B2D07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12">
                <a:extLst>
                  <a:ext uri="{FF2B5EF4-FFF2-40B4-BE49-F238E27FC236}">
                    <a16:creationId xmlns:a16="http://schemas.microsoft.com/office/drawing/2014/main" id="{A10C8796-2AC4-44B9-947C-67EA0E966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9C3B2967-6FE1-42A9-8AA6-D88F39ED2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14">
                <a:extLst>
                  <a:ext uri="{FF2B5EF4-FFF2-40B4-BE49-F238E27FC236}">
                    <a16:creationId xmlns:a16="http://schemas.microsoft.com/office/drawing/2014/main" id="{D65A60F3-B8CA-4A07-BA50-4382410F7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15">
                <a:extLst>
                  <a:ext uri="{FF2B5EF4-FFF2-40B4-BE49-F238E27FC236}">
                    <a16:creationId xmlns:a16="http://schemas.microsoft.com/office/drawing/2014/main" id="{CE9D0345-78D9-481A-97CD-9F4F5005DC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6">
                <a:extLst>
                  <a:ext uri="{FF2B5EF4-FFF2-40B4-BE49-F238E27FC236}">
                    <a16:creationId xmlns:a16="http://schemas.microsoft.com/office/drawing/2014/main" id="{335FF664-C997-40CD-A253-17AE02946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7">
                <a:extLst>
                  <a:ext uri="{FF2B5EF4-FFF2-40B4-BE49-F238E27FC236}">
                    <a16:creationId xmlns:a16="http://schemas.microsoft.com/office/drawing/2014/main" id="{9CC2681F-B216-40D9-B5A0-F02DCEABDF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8">
                <a:extLst>
                  <a:ext uri="{FF2B5EF4-FFF2-40B4-BE49-F238E27FC236}">
                    <a16:creationId xmlns:a16="http://schemas.microsoft.com/office/drawing/2014/main" id="{A3004976-7D17-4D1E-8C1B-307A36D4D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9">
                <a:extLst>
                  <a:ext uri="{FF2B5EF4-FFF2-40B4-BE49-F238E27FC236}">
                    <a16:creationId xmlns:a16="http://schemas.microsoft.com/office/drawing/2014/main" id="{2441E1C0-EA8F-4829-96F9-79E4F9F9B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20">
                <a:extLst>
                  <a:ext uri="{FF2B5EF4-FFF2-40B4-BE49-F238E27FC236}">
                    <a16:creationId xmlns:a16="http://schemas.microsoft.com/office/drawing/2014/main" id="{44BC57F8-5DE7-403F-B665-F6F2827DB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21">
                <a:extLst>
                  <a:ext uri="{FF2B5EF4-FFF2-40B4-BE49-F238E27FC236}">
                    <a16:creationId xmlns:a16="http://schemas.microsoft.com/office/drawing/2014/main" id="{B34B239C-EECF-4F26-A48A-B0CC0F65B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22">
                <a:extLst>
                  <a:ext uri="{FF2B5EF4-FFF2-40B4-BE49-F238E27FC236}">
                    <a16:creationId xmlns:a16="http://schemas.microsoft.com/office/drawing/2014/main" id="{9761DB51-CFA3-48D3-A481-6AAF4370D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23">
                <a:extLst>
                  <a:ext uri="{FF2B5EF4-FFF2-40B4-BE49-F238E27FC236}">
                    <a16:creationId xmlns:a16="http://schemas.microsoft.com/office/drawing/2014/main" id="{8BF8C0DC-CA13-4B3A-9B31-81AD0D5A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24">
                <a:extLst>
                  <a:ext uri="{FF2B5EF4-FFF2-40B4-BE49-F238E27FC236}">
                    <a16:creationId xmlns:a16="http://schemas.microsoft.com/office/drawing/2014/main" id="{3B5D9432-1B5F-4352-8E2D-A4C9BA278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25">
                <a:extLst>
                  <a:ext uri="{FF2B5EF4-FFF2-40B4-BE49-F238E27FC236}">
                    <a16:creationId xmlns:a16="http://schemas.microsoft.com/office/drawing/2014/main" id="{A72578CA-857C-4FF3-99D2-2409F1404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6">
                <a:extLst>
                  <a:ext uri="{FF2B5EF4-FFF2-40B4-BE49-F238E27FC236}">
                    <a16:creationId xmlns:a16="http://schemas.microsoft.com/office/drawing/2014/main" id="{CAD4F8AF-D5EE-4F50-B004-20393F40D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7">
                <a:extLst>
                  <a:ext uri="{FF2B5EF4-FFF2-40B4-BE49-F238E27FC236}">
                    <a16:creationId xmlns:a16="http://schemas.microsoft.com/office/drawing/2014/main" id="{8A57F274-20A6-4680-B7C0-AD8EA5A0B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8">
                <a:extLst>
                  <a:ext uri="{FF2B5EF4-FFF2-40B4-BE49-F238E27FC236}">
                    <a16:creationId xmlns:a16="http://schemas.microsoft.com/office/drawing/2014/main" id="{0F14F482-588A-4EEB-8243-0F8DF0EBF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9">
                <a:extLst>
                  <a:ext uri="{FF2B5EF4-FFF2-40B4-BE49-F238E27FC236}">
                    <a16:creationId xmlns:a16="http://schemas.microsoft.com/office/drawing/2014/main" id="{DBE68752-D099-4312-A230-0F3B7131B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30">
                <a:extLst>
                  <a:ext uri="{FF2B5EF4-FFF2-40B4-BE49-F238E27FC236}">
                    <a16:creationId xmlns:a16="http://schemas.microsoft.com/office/drawing/2014/main" id="{405BD9F5-ECE9-4C54-B627-8C58DFD7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BDD497-9AE8-4EFE-A518-EB1944C837FD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1" name="Rectangle 32">
                <a:extLst>
                  <a:ext uri="{FF2B5EF4-FFF2-40B4-BE49-F238E27FC236}">
                    <a16:creationId xmlns:a16="http://schemas.microsoft.com/office/drawing/2014/main" id="{46DE1FDE-4944-42F3-AB62-2DB5477E3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33">
                <a:extLst>
                  <a:ext uri="{FF2B5EF4-FFF2-40B4-BE49-F238E27FC236}">
                    <a16:creationId xmlns:a16="http://schemas.microsoft.com/office/drawing/2014/main" id="{06FCE84A-9F7C-4DFE-8CA9-5982F096E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34">
                <a:extLst>
                  <a:ext uri="{FF2B5EF4-FFF2-40B4-BE49-F238E27FC236}">
                    <a16:creationId xmlns:a16="http://schemas.microsoft.com/office/drawing/2014/main" id="{DD56D081-1AAA-49A3-ABDB-5C753E6AB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35">
                <a:extLst>
                  <a:ext uri="{FF2B5EF4-FFF2-40B4-BE49-F238E27FC236}">
                    <a16:creationId xmlns:a16="http://schemas.microsoft.com/office/drawing/2014/main" id="{BD4D92B3-9AE0-48B8-959E-07EA7AB29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36">
                <a:extLst>
                  <a:ext uri="{FF2B5EF4-FFF2-40B4-BE49-F238E27FC236}">
                    <a16:creationId xmlns:a16="http://schemas.microsoft.com/office/drawing/2014/main" id="{3DD3026A-6FE6-4FA7-90F4-6DE1E8898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37">
                <a:extLst>
                  <a:ext uri="{FF2B5EF4-FFF2-40B4-BE49-F238E27FC236}">
                    <a16:creationId xmlns:a16="http://schemas.microsoft.com/office/drawing/2014/main" id="{AC970942-28D3-4460-85B7-BD20B0D76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7" name="Rectangle 38">
                <a:extLst>
                  <a:ext uri="{FF2B5EF4-FFF2-40B4-BE49-F238E27FC236}">
                    <a16:creationId xmlns:a16="http://schemas.microsoft.com/office/drawing/2014/main" id="{03D96458-7899-4A24-B66B-461086FAA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9">
                <a:extLst>
                  <a:ext uri="{FF2B5EF4-FFF2-40B4-BE49-F238E27FC236}">
                    <a16:creationId xmlns:a16="http://schemas.microsoft.com/office/drawing/2014/main" id="{C8A769BE-C8A3-44B6-A98B-9A0CA8C8C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42866ABD-1FE3-40D1-8819-FC2FC19BC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0DA7C80D-458F-4BCF-9DF9-4EA5C63B6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0BDDAC83-E0E2-46D1-BE39-29D715978A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43">
                <a:extLst>
                  <a:ext uri="{FF2B5EF4-FFF2-40B4-BE49-F238E27FC236}">
                    <a16:creationId xmlns:a16="http://schemas.microsoft.com/office/drawing/2014/main" id="{778B5BE3-4E1C-4C31-8E26-1435B98A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44">
                <a:extLst>
                  <a:ext uri="{FF2B5EF4-FFF2-40B4-BE49-F238E27FC236}">
                    <a16:creationId xmlns:a16="http://schemas.microsoft.com/office/drawing/2014/main" id="{12D1914C-8D7D-4C81-BF2A-CC415E7FE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45">
                <a:extLst>
                  <a:ext uri="{FF2B5EF4-FFF2-40B4-BE49-F238E27FC236}">
                    <a16:creationId xmlns:a16="http://schemas.microsoft.com/office/drawing/2014/main" id="{3F7280B3-7FC7-46CC-B0AA-9279C8F01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6">
                <a:extLst>
                  <a:ext uri="{FF2B5EF4-FFF2-40B4-BE49-F238E27FC236}">
                    <a16:creationId xmlns:a16="http://schemas.microsoft.com/office/drawing/2014/main" id="{8518DB40-11B0-4C34-8085-E25C7CCE9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7">
                <a:extLst>
                  <a:ext uri="{FF2B5EF4-FFF2-40B4-BE49-F238E27FC236}">
                    <a16:creationId xmlns:a16="http://schemas.microsoft.com/office/drawing/2014/main" id="{A0A4571B-8522-4F7C-A623-D22275A4B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8">
                <a:extLst>
                  <a:ext uri="{FF2B5EF4-FFF2-40B4-BE49-F238E27FC236}">
                    <a16:creationId xmlns:a16="http://schemas.microsoft.com/office/drawing/2014/main" id="{0058B0EA-93A6-4250-B9BB-2189D860E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9">
                <a:extLst>
                  <a:ext uri="{FF2B5EF4-FFF2-40B4-BE49-F238E27FC236}">
                    <a16:creationId xmlns:a16="http://schemas.microsoft.com/office/drawing/2014/main" id="{AD35427D-2F04-45B3-A5EA-4C931023E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50">
                <a:extLst>
                  <a:ext uri="{FF2B5EF4-FFF2-40B4-BE49-F238E27FC236}">
                    <a16:creationId xmlns:a16="http://schemas.microsoft.com/office/drawing/2014/main" id="{C9AE1296-0B65-425E-B952-6EA87FD81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51">
                <a:extLst>
                  <a:ext uri="{FF2B5EF4-FFF2-40B4-BE49-F238E27FC236}">
                    <a16:creationId xmlns:a16="http://schemas.microsoft.com/office/drawing/2014/main" id="{7A1EA1D6-A2F2-45C1-B37A-53504239CE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52">
                <a:extLst>
                  <a:ext uri="{FF2B5EF4-FFF2-40B4-BE49-F238E27FC236}">
                    <a16:creationId xmlns:a16="http://schemas.microsoft.com/office/drawing/2014/main" id="{505AF1AD-40CE-4BC2-AC86-033E06E7B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53">
                <a:extLst>
                  <a:ext uri="{FF2B5EF4-FFF2-40B4-BE49-F238E27FC236}">
                    <a16:creationId xmlns:a16="http://schemas.microsoft.com/office/drawing/2014/main" id="{4E83FA98-5620-4FBC-83BE-A15F94C83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54">
                <a:extLst>
                  <a:ext uri="{FF2B5EF4-FFF2-40B4-BE49-F238E27FC236}">
                    <a16:creationId xmlns:a16="http://schemas.microsoft.com/office/drawing/2014/main" id="{994A88E7-EC98-4704-B017-A2BEA7AB4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55">
                <a:extLst>
                  <a:ext uri="{FF2B5EF4-FFF2-40B4-BE49-F238E27FC236}">
                    <a16:creationId xmlns:a16="http://schemas.microsoft.com/office/drawing/2014/main" id="{44F8541E-6BEB-4522-8934-CDC85C95B8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6">
                <a:extLst>
                  <a:ext uri="{FF2B5EF4-FFF2-40B4-BE49-F238E27FC236}">
                    <a16:creationId xmlns:a16="http://schemas.microsoft.com/office/drawing/2014/main" id="{41BE143F-1045-43B6-9112-9CA42EAB9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7">
                <a:extLst>
                  <a:ext uri="{FF2B5EF4-FFF2-40B4-BE49-F238E27FC236}">
                    <a16:creationId xmlns:a16="http://schemas.microsoft.com/office/drawing/2014/main" id="{15B3273B-882C-4741-AFCB-88C00782C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2D156E4-2FEE-41D1-B234-92FA676F4D8E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45" name="Rectangle 59">
                <a:extLst>
                  <a:ext uri="{FF2B5EF4-FFF2-40B4-BE49-F238E27FC236}">
                    <a16:creationId xmlns:a16="http://schemas.microsoft.com/office/drawing/2014/main" id="{1282A854-928F-4C4C-AF50-E805B6E24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60">
                <a:extLst>
                  <a:ext uri="{FF2B5EF4-FFF2-40B4-BE49-F238E27FC236}">
                    <a16:creationId xmlns:a16="http://schemas.microsoft.com/office/drawing/2014/main" id="{BF09B981-640A-4B56-97EF-77A7674F2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61">
                <a:extLst>
                  <a:ext uri="{FF2B5EF4-FFF2-40B4-BE49-F238E27FC236}">
                    <a16:creationId xmlns:a16="http://schemas.microsoft.com/office/drawing/2014/main" id="{0E3D84C4-7127-44E3-9D80-DD4C9DF86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62">
                <a:extLst>
                  <a:ext uri="{FF2B5EF4-FFF2-40B4-BE49-F238E27FC236}">
                    <a16:creationId xmlns:a16="http://schemas.microsoft.com/office/drawing/2014/main" id="{3C0ED1F5-7157-4C03-AF23-63AA54E20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63">
                <a:extLst>
                  <a:ext uri="{FF2B5EF4-FFF2-40B4-BE49-F238E27FC236}">
                    <a16:creationId xmlns:a16="http://schemas.microsoft.com/office/drawing/2014/main" id="{DA4CC94A-11EC-484D-93A8-A6BA55C94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64">
                <a:extLst>
                  <a:ext uri="{FF2B5EF4-FFF2-40B4-BE49-F238E27FC236}">
                    <a16:creationId xmlns:a16="http://schemas.microsoft.com/office/drawing/2014/main" id="{F3F8546E-5077-4146-94A8-9C4CC244E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Rectangle 65">
                <a:extLst>
                  <a:ext uri="{FF2B5EF4-FFF2-40B4-BE49-F238E27FC236}">
                    <a16:creationId xmlns:a16="http://schemas.microsoft.com/office/drawing/2014/main" id="{931F67C4-9C1D-4588-A8E6-3E99D64C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6">
                <a:extLst>
                  <a:ext uri="{FF2B5EF4-FFF2-40B4-BE49-F238E27FC236}">
                    <a16:creationId xmlns:a16="http://schemas.microsoft.com/office/drawing/2014/main" id="{EB21CB79-3CB2-4077-A9B9-C4598519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7">
                <a:extLst>
                  <a:ext uri="{FF2B5EF4-FFF2-40B4-BE49-F238E27FC236}">
                    <a16:creationId xmlns:a16="http://schemas.microsoft.com/office/drawing/2014/main" id="{DD611496-16E5-4416-B1A2-02348ABD3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8">
                <a:extLst>
                  <a:ext uri="{FF2B5EF4-FFF2-40B4-BE49-F238E27FC236}">
                    <a16:creationId xmlns:a16="http://schemas.microsoft.com/office/drawing/2014/main" id="{EF4511E4-6AE1-4AD2-9E94-8DFEBF58B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9">
                <a:extLst>
                  <a:ext uri="{FF2B5EF4-FFF2-40B4-BE49-F238E27FC236}">
                    <a16:creationId xmlns:a16="http://schemas.microsoft.com/office/drawing/2014/main" id="{5A9F5148-2BFE-49A2-882C-9C270DAC2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70">
                <a:extLst>
                  <a:ext uri="{FF2B5EF4-FFF2-40B4-BE49-F238E27FC236}">
                    <a16:creationId xmlns:a16="http://schemas.microsoft.com/office/drawing/2014/main" id="{17978533-954B-41FA-ACA1-BB2EAC45F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71">
                <a:extLst>
                  <a:ext uri="{FF2B5EF4-FFF2-40B4-BE49-F238E27FC236}">
                    <a16:creationId xmlns:a16="http://schemas.microsoft.com/office/drawing/2014/main" id="{9926B974-3B58-43BE-A627-034A472C6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72">
                <a:extLst>
                  <a:ext uri="{FF2B5EF4-FFF2-40B4-BE49-F238E27FC236}">
                    <a16:creationId xmlns:a16="http://schemas.microsoft.com/office/drawing/2014/main" id="{E88CA7B8-FC95-4FE1-9B97-D5EF9F942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73">
                <a:extLst>
                  <a:ext uri="{FF2B5EF4-FFF2-40B4-BE49-F238E27FC236}">
                    <a16:creationId xmlns:a16="http://schemas.microsoft.com/office/drawing/2014/main" id="{A92934FD-C410-4C84-A5E1-081E7B422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74">
                <a:extLst>
                  <a:ext uri="{FF2B5EF4-FFF2-40B4-BE49-F238E27FC236}">
                    <a16:creationId xmlns:a16="http://schemas.microsoft.com/office/drawing/2014/main" id="{2DA33973-6FE4-4D86-BBFB-90D490929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75">
                <a:extLst>
                  <a:ext uri="{FF2B5EF4-FFF2-40B4-BE49-F238E27FC236}">
                    <a16:creationId xmlns:a16="http://schemas.microsoft.com/office/drawing/2014/main" id="{94818BD6-2B6E-47BE-B503-E9E8E6375D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6">
                <a:extLst>
                  <a:ext uri="{FF2B5EF4-FFF2-40B4-BE49-F238E27FC236}">
                    <a16:creationId xmlns:a16="http://schemas.microsoft.com/office/drawing/2014/main" id="{F051DFF7-292C-4CA6-B811-8790171A2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7">
                <a:extLst>
                  <a:ext uri="{FF2B5EF4-FFF2-40B4-BE49-F238E27FC236}">
                    <a16:creationId xmlns:a16="http://schemas.microsoft.com/office/drawing/2014/main" id="{728FA892-539E-4633-A6ED-61FF464A5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8">
                <a:extLst>
                  <a:ext uri="{FF2B5EF4-FFF2-40B4-BE49-F238E27FC236}">
                    <a16:creationId xmlns:a16="http://schemas.microsoft.com/office/drawing/2014/main" id="{FE6AF4DA-E293-4A89-BE4C-DD3E6BDBE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9">
                <a:extLst>
                  <a:ext uri="{FF2B5EF4-FFF2-40B4-BE49-F238E27FC236}">
                    <a16:creationId xmlns:a16="http://schemas.microsoft.com/office/drawing/2014/main" id="{11BA7696-6E60-4A76-8A02-38F11535F1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80">
                <a:extLst>
                  <a:ext uri="{FF2B5EF4-FFF2-40B4-BE49-F238E27FC236}">
                    <a16:creationId xmlns:a16="http://schemas.microsoft.com/office/drawing/2014/main" id="{EBA43DA8-F00F-4803-9505-8D973D07B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81">
                <a:extLst>
                  <a:ext uri="{FF2B5EF4-FFF2-40B4-BE49-F238E27FC236}">
                    <a16:creationId xmlns:a16="http://schemas.microsoft.com/office/drawing/2014/main" id="{5996994C-303B-47AD-B7A1-EB4C4801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82">
                <a:extLst>
                  <a:ext uri="{FF2B5EF4-FFF2-40B4-BE49-F238E27FC236}">
                    <a16:creationId xmlns:a16="http://schemas.microsoft.com/office/drawing/2014/main" id="{AC9DA622-9D85-4CCD-AC5B-C16EC91FD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83">
                <a:extLst>
                  <a:ext uri="{FF2B5EF4-FFF2-40B4-BE49-F238E27FC236}">
                    <a16:creationId xmlns:a16="http://schemas.microsoft.com/office/drawing/2014/main" id="{74795EEC-C77C-457E-8ED2-A2565D98D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7A6C9D7-E009-43E7-83C2-4012ED6C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EC6267-892C-414C-9F90-78AE254ABFE9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19" name="Rectangle 59">
                <a:extLst>
                  <a:ext uri="{FF2B5EF4-FFF2-40B4-BE49-F238E27FC236}">
                    <a16:creationId xmlns:a16="http://schemas.microsoft.com/office/drawing/2014/main" id="{3E75128E-3C74-4C95-89B7-CB30EBD0D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" name="Rectangle 60">
                <a:extLst>
                  <a:ext uri="{FF2B5EF4-FFF2-40B4-BE49-F238E27FC236}">
                    <a16:creationId xmlns:a16="http://schemas.microsoft.com/office/drawing/2014/main" id="{5123F894-661A-41E9-A3C4-D65153785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" name="Rectangle 61">
                <a:extLst>
                  <a:ext uri="{FF2B5EF4-FFF2-40B4-BE49-F238E27FC236}">
                    <a16:creationId xmlns:a16="http://schemas.microsoft.com/office/drawing/2014/main" id="{6DE83EB5-D56C-4E03-AFAA-ABFCDBF52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" name="Rectangle 62">
                <a:extLst>
                  <a:ext uri="{FF2B5EF4-FFF2-40B4-BE49-F238E27FC236}">
                    <a16:creationId xmlns:a16="http://schemas.microsoft.com/office/drawing/2014/main" id="{A7150839-4B6F-48D6-8DC1-234F92C99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57DE175-BDB3-46EA-A233-0D1C4BC62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" name="Rectangle 64">
                <a:extLst>
                  <a:ext uri="{FF2B5EF4-FFF2-40B4-BE49-F238E27FC236}">
                    <a16:creationId xmlns:a16="http://schemas.microsoft.com/office/drawing/2014/main" id="{E0DC63F5-28E3-423C-884B-60E11C90C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" name="Rectangle 65">
                <a:extLst>
                  <a:ext uri="{FF2B5EF4-FFF2-40B4-BE49-F238E27FC236}">
                    <a16:creationId xmlns:a16="http://schemas.microsoft.com/office/drawing/2014/main" id="{1B8EDB48-7E1A-4E8D-8DD6-E2E9045E5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6">
                <a:extLst>
                  <a:ext uri="{FF2B5EF4-FFF2-40B4-BE49-F238E27FC236}">
                    <a16:creationId xmlns:a16="http://schemas.microsoft.com/office/drawing/2014/main" id="{7B2F1A3E-E3C9-4E74-A8BB-5D7489CCC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7">
                <a:extLst>
                  <a:ext uri="{FF2B5EF4-FFF2-40B4-BE49-F238E27FC236}">
                    <a16:creationId xmlns:a16="http://schemas.microsoft.com/office/drawing/2014/main" id="{986E435A-5565-453A-9521-30F8988F1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8">
                <a:extLst>
                  <a:ext uri="{FF2B5EF4-FFF2-40B4-BE49-F238E27FC236}">
                    <a16:creationId xmlns:a16="http://schemas.microsoft.com/office/drawing/2014/main" id="{1B037B73-2947-4134-8DBF-86815CE18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9">
                <a:extLst>
                  <a:ext uri="{FF2B5EF4-FFF2-40B4-BE49-F238E27FC236}">
                    <a16:creationId xmlns:a16="http://schemas.microsoft.com/office/drawing/2014/main" id="{59E3FCFD-4BC9-4154-9F9A-FEDADE6AF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70">
                <a:extLst>
                  <a:ext uri="{FF2B5EF4-FFF2-40B4-BE49-F238E27FC236}">
                    <a16:creationId xmlns:a16="http://schemas.microsoft.com/office/drawing/2014/main" id="{75B4E090-E69E-4E1B-9D47-2E7610643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71">
                <a:extLst>
                  <a:ext uri="{FF2B5EF4-FFF2-40B4-BE49-F238E27FC236}">
                    <a16:creationId xmlns:a16="http://schemas.microsoft.com/office/drawing/2014/main" id="{3E8EF4EA-870F-4671-9D93-BBDD11E3A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72">
                <a:extLst>
                  <a:ext uri="{FF2B5EF4-FFF2-40B4-BE49-F238E27FC236}">
                    <a16:creationId xmlns:a16="http://schemas.microsoft.com/office/drawing/2014/main" id="{381F046F-5BF7-4214-B4FB-EEBE29F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73">
                <a:extLst>
                  <a:ext uri="{FF2B5EF4-FFF2-40B4-BE49-F238E27FC236}">
                    <a16:creationId xmlns:a16="http://schemas.microsoft.com/office/drawing/2014/main" id="{836148AC-AF61-43A3-A1B1-BB54CE216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74">
                <a:extLst>
                  <a:ext uri="{FF2B5EF4-FFF2-40B4-BE49-F238E27FC236}">
                    <a16:creationId xmlns:a16="http://schemas.microsoft.com/office/drawing/2014/main" id="{B1DE9085-D5E0-4B83-BB80-E434D7DDD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75">
                <a:extLst>
                  <a:ext uri="{FF2B5EF4-FFF2-40B4-BE49-F238E27FC236}">
                    <a16:creationId xmlns:a16="http://schemas.microsoft.com/office/drawing/2014/main" id="{317373CF-A0A3-4A1C-88A0-683C2A8DF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6">
                <a:extLst>
                  <a:ext uri="{FF2B5EF4-FFF2-40B4-BE49-F238E27FC236}">
                    <a16:creationId xmlns:a16="http://schemas.microsoft.com/office/drawing/2014/main" id="{4347A2CA-AF14-4C9E-BBAB-D90DBAA96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7">
                <a:extLst>
                  <a:ext uri="{FF2B5EF4-FFF2-40B4-BE49-F238E27FC236}">
                    <a16:creationId xmlns:a16="http://schemas.microsoft.com/office/drawing/2014/main" id="{B9A6E2C3-57A3-42A9-A83E-18CDCD7C69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8">
                <a:extLst>
                  <a:ext uri="{FF2B5EF4-FFF2-40B4-BE49-F238E27FC236}">
                    <a16:creationId xmlns:a16="http://schemas.microsoft.com/office/drawing/2014/main" id="{66345FAF-D8B3-4589-B236-9592A4B2E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9">
                <a:extLst>
                  <a:ext uri="{FF2B5EF4-FFF2-40B4-BE49-F238E27FC236}">
                    <a16:creationId xmlns:a16="http://schemas.microsoft.com/office/drawing/2014/main" id="{B6D66C40-7B12-4FAE-BA0D-F11071E94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80">
                <a:extLst>
                  <a:ext uri="{FF2B5EF4-FFF2-40B4-BE49-F238E27FC236}">
                    <a16:creationId xmlns:a16="http://schemas.microsoft.com/office/drawing/2014/main" id="{88E16CD4-DE64-472C-92F2-04F69839E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81">
                <a:extLst>
                  <a:ext uri="{FF2B5EF4-FFF2-40B4-BE49-F238E27FC236}">
                    <a16:creationId xmlns:a16="http://schemas.microsoft.com/office/drawing/2014/main" id="{D595AF87-0CEC-4595-A702-E82EE7CBEF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82">
                <a:extLst>
                  <a:ext uri="{FF2B5EF4-FFF2-40B4-BE49-F238E27FC236}">
                    <a16:creationId xmlns:a16="http://schemas.microsoft.com/office/drawing/2014/main" id="{61ED73B8-7315-4650-922A-B9670ED5F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83">
                <a:extLst>
                  <a:ext uri="{FF2B5EF4-FFF2-40B4-BE49-F238E27FC236}">
                    <a16:creationId xmlns:a16="http://schemas.microsoft.com/office/drawing/2014/main" id="{78E5D2BE-A2AA-4686-881A-1AAC20E76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84">
                <a:extLst>
                  <a:ext uri="{FF2B5EF4-FFF2-40B4-BE49-F238E27FC236}">
                    <a16:creationId xmlns:a16="http://schemas.microsoft.com/office/drawing/2014/main" id="{6983C63B-88C2-4A51-9595-E3C3B3B91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357" name="Title 1">
            <a:extLst>
              <a:ext uri="{FF2B5EF4-FFF2-40B4-BE49-F238E27FC236}">
                <a16:creationId xmlns:a16="http://schemas.microsoft.com/office/drawing/2014/main" id="{854A438C-BC9A-4A4F-ABD3-80A84279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56" y="73844"/>
            <a:ext cx="10969943" cy="711081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bg1"/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349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1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300"/>
              <a:buFont typeface="Quattrocento Sans"/>
              <a:buNone/>
              <a:defRPr sz="53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1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b" anchorCtr="0">
            <a:normAutofit/>
          </a:bodyPr>
          <a:lstStyle>
            <a:lvl1pPr marL="457200" lvl="0" indent="-228600" algn="l">
              <a:spcBef>
                <a:spcPts val="540"/>
              </a:spcBef>
              <a:spcAft>
                <a:spcPts val="0"/>
              </a:spcAft>
              <a:buClr>
                <a:srgbClr val="918E8D"/>
              </a:buClr>
              <a:buSzPts val="2700"/>
              <a:buNone/>
              <a:defRPr sz="2700">
                <a:solidFill>
                  <a:srgbClr val="918E8D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rgbClr val="918E8D"/>
              </a:buClr>
              <a:buSzPts val="2400"/>
              <a:buNone/>
              <a:defRPr sz="2400">
                <a:solidFill>
                  <a:srgbClr val="918E8D"/>
                </a:solidFill>
              </a:defRPr>
            </a:lvl2pPr>
            <a:lvl3pPr marL="1371600" lvl="2" indent="-228600" algn="l">
              <a:spcBef>
                <a:spcPts val="420"/>
              </a:spcBef>
              <a:spcAft>
                <a:spcPts val="0"/>
              </a:spcAft>
              <a:buClr>
                <a:srgbClr val="918E8D"/>
              </a:buClr>
              <a:buSzPts val="2100"/>
              <a:buNone/>
              <a:defRPr sz="2100">
                <a:solidFill>
                  <a:srgbClr val="918E8D"/>
                </a:solidFill>
              </a:defRPr>
            </a:lvl3pPr>
            <a:lvl4pPr marL="1828800" lvl="3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4pPr>
            <a:lvl5pPr marL="2286000" lvl="4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5pPr>
            <a:lvl6pPr marL="2743200" lvl="5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6pPr>
            <a:lvl7pPr marL="3200400" lvl="6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7pPr>
            <a:lvl8pPr marL="3657600" lvl="7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8pPr>
            <a:lvl9pPr marL="4114800" lvl="8" indent="-228600" algn="l">
              <a:spcBef>
                <a:spcPts val="380"/>
              </a:spcBef>
              <a:spcAft>
                <a:spcPts val="0"/>
              </a:spcAft>
              <a:buClr>
                <a:srgbClr val="918E8D"/>
              </a:buClr>
              <a:buSzPts val="1900"/>
              <a:buNone/>
              <a:defRPr sz="1900">
                <a:solidFill>
                  <a:srgbClr val="918E8D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1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1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1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www.anubhavtrainings.com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ACDF83-3992-49FB-93C3-FD7BBB55C9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931" y="607234"/>
            <a:ext cx="6932127" cy="4386230"/>
          </a:xfrm>
          <a:custGeom>
            <a:avLst/>
            <a:gdLst>
              <a:gd name="connsiteX0" fmla="*/ 387523 w 6932127"/>
              <a:gd name="connsiteY0" fmla="*/ 0 h 4386230"/>
              <a:gd name="connsiteX1" fmla="*/ 6544604 w 6932127"/>
              <a:gd name="connsiteY1" fmla="*/ 0 h 4386230"/>
              <a:gd name="connsiteX2" fmla="*/ 6932127 w 6932127"/>
              <a:gd name="connsiteY2" fmla="*/ 387523 h 4386230"/>
              <a:gd name="connsiteX3" fmla="*/ 6932127 w 6932127"/>
              <a:gd name="connsiteY3" fmla="*/ 3998707 h 4386230"/>
              <a:gd name="connsiteX4" fmla="*/ 6544604 w 6932127"/>
              <a:gd name="connsiteY4" fmla="*/ 4386230 h 4386230"/>
              <a:gd name="connsiteX5" fmla="*/ 387523 w 6932127"/>
              <a:gd name="connsiteY5" fmla="*/ 4386230 h 4386230"/>
              <a:gd name="connsiteX6" fmla="*/ 0 w 6932127"/>
              <a:gd name="connsiteY6" fmla="*/ 3998707 h 4386230"/>
              <a:gd name="connsiteX7" fmla="*/ 0 w 6932127"/>
              <a:gd name="connsiteY7" fmla="*/ 387523 h 4386230"/>
              <a:gd name="connsiteX8" fmla="*/ 387523 w 6932127"/>
              <a:gd name="connsiteY8" fmla="*/ 0 h 4386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32127" h="4386230">
                <a:moveTo>
                  <a:pt x="387523" y="0"/>
                </a:moveTo>
                <a:lnTo>
                  <a:pt x="6544604" y="0"/>
                </a:lnTo>
                <a:cubicBezTo>
                  <a:pt x="6758627" y="0"/>
                  <a:pt x="6932127" y="173500"/>
                  <a:pt x="6932127" y="387523"/>
                </a:cubicBezTo>
                <a:lnTo>
                  <a:pt x="6932127" y="3998707"/>
                </a:lnTo>
                <a:cubicBezTo>
                  <a:pt x="6932127" y="4212730"/>
                  <a:pt x="6758627" y="4386230"/>
                  <a:pt x="6544604" y="4386230"/>
                </a:cubicBezTo>
                <a:lnTo>
                  <a:pt x="387523" y="4386230"/>
                </a:lnTo>
                <a:cubicBezTo>
                  <a:pt x="173500" y="4386230"/>
                  <a:pt x="0" y="4212730"/>
                  <a:pt x="0" y="3998707"/>
                </a:cubicBezTo>
                <a:lnTo>
                  <a:pt x="0" y="387523"/>
                </a:lnTo>
                <a:cubicBezTo>
                  <a:pt x="0" y="173500"/>
                  <a:pt x="173500" y="0"/>
                  <a:pt x="387523" y="0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28256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sp>
        <p:nvSpPr>
          <p:cNvPr id="364" name="Picture Placeholder 2">
            <a:extLst>
              <a:ext uri="{FF2B5EF4-FFF2-40B4-BE49-F238E27FC236}">
                <a16:creationId xmlns:a16="http://schemas.microsoft.com/office/drawing/2014/main" id="{251EF59E-16AF-4781-8288-EC19B9762CA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0540" y="-11151"/>
            <a:ext cx="6784876" cy="5685522"/>
          </a:xfrm>
          <a:custGeom>
            <a:avLst/>
            <a:gdLst>
              <a:gd name="connsiteX0" fmla="*/ 0 w 7654699"/>
              <a:gd name="connsiteY0" fmla="*/ 0 h 5678805"/>
              <a:gd name="connsiteX1" fmla="*/ 7654699 w 7654699"/>
              <a:gd name="connsiteY1" fmla="*/ 0 h 5678805"/>
              <a:gd name="connsiteX2" fmla="*/ 7654699 w 7654699"/>
              <a:gd name="connsiteY2" fmla="*/ 0 h 5678805"/>
              <a:gd name="connsiteX3" fmla="*/ 7654699 w 7654699"/>
              <a:gd name="connsiteY3" fmla="*/ 4808982 h 5678805"/>
              <a:gd name="connsiteX4" fmla="*/ 6784876 w 7654699"/>
              <a:gd name="connsiteY4" fmla="*/ 5678805 h 5678805"/>
              <a:gd name="connsiteX5" fmla="*/ 869823 w 7654699"/>
              <a:gd name="connsiteY5" fmla="*/ 5678805 h 5678805"/>
              <a:gd name="connsiteX6" fmla="*/ 0 w 7654699"/>
              <a:gd name="connsiteY6" fmla="*/ 4808982 h 5678805"/>
              <a:gd name="connsiteX7" fmla="*/ 0 w 7654699"/>
              <a:gd name="connsiteY7" fmla="*/ 0 h 5678805"/>
              <a:gd name="connsiteX8" fmla="*/ 0 w 7654699"/>
              <a:gd name="connsiteY8" fmla="*/ 0 h 5678805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9" fmla="*/ 0 w 7654699"/>
              <a:gd name="connsiteY9" fmla="*/ 6717 h 5685522"/>
              <a:gd name="connsiteX0" fmla="*/ 0 w 7654699"/>
              <a:gd name="connsiteY0" fmla="*/ 6717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8" fmla="*/ 0 w 7654699"/>
              <a:gd name="connsiteY8" fmla="*/ 6717 h 5685522"/>
              <a:gd name="connsiteX0" fmla="*/ 0 w 7654699"/>
              <a:gd name="connsiteY0" fmla="*/ 4815699 h 5685522"/>
              <a:gd name="connsiteX1" fmla="*/ 901515 w 7654699"/>
              <a:gd name="connsiteY1" fmla="*/ 0 h 5685522"/>
              <a:gd name="connsiteX2" fmla="*/ 7654699 w 7654699"/>
              <a:gd name="connsiteY2" fmla="*/ 6717 h 5685522"/>
              <a:gd name="connsiteX3" fmla="*/ 7654699 w 7654699"/>
              <a:gd name="connsiteY3" fmla="*/ 6717 h 5685522"/>
              <a:gd name="connsiteX4" fmla="*/ 7654699 w 7654699"/>
              <a:gd name="connsiteY4" fmla="*/ 4815699 h 5685522"/>
              <a:gd name="connsiteX5" fmla="*/ 6784876 w 7654699"/>
              <a:gd name="connsiteY5" fmla="*/ 5685522 h 5685522"/>
              <a:gd name="connsiteX6" fmla="*/ 869823 w 7654699"/>
              <a:gd name="connsiteY6" fmla="*/ 5685522 h 5685522"/>
              <a:gd name="connsiteX7" fmla="*/ 0 w 7654699"/>
              <a:gd name="connsiteY7" fmla="*/ 4815699 h 5685522"/>
              <a:gd name="connsiteX0" fmla="*/ 776254 w 7561130"/>
              <a:gd name="connsiteY0" fmla="*/ 5685522 h 5685522"/>
              <a:gd name="connsiteX1" fmla="*/ 807946 w 7561130"/>
              <a:gd name="connsiteY1" fmla="*/ 0 h 5685522"/>
              <a:gd name="connsiteX2" fmla="*/ 7561130 w 7561130"/>
              <a:gd name="connsiteY2" fmla="*/ 6717 h 5685522"/>
              <a:gd name="connsiteX3" fmla="*/ 7561130 w 7561130"/>
              <a:gd name="connsiteY3" fmla="*/ 6717 h 5685522"/>
              <a:gd name="connsiteX4" fmla="*/ 7561130 w 7561130"/>
              <a:gd name="connsiteY4" fmla="*/ 4815699 h 5685522"/>
              <a:gd name="connsiteX5" fmla="*/ 6691307 w 7561130"/>
              <a:gd name="connsiteY5" fmla="*/ 5685522 h 5685522"/>
              <a:gd name="connsiteX6" fmla="*/ 776254 w 7561130"/>
              <a:gd name="connsiteY6" fmla="*/ 5685522 h 5685522"/>
              <a:gd name="connsiteX0" fmla="*/ 0 w 6784876"/>
              <a:gd name="connsiteY0" fmla="*/ 5685522 h 5685522"/>
              <a:gd name="connsiteX1" fmla="*/ 31692 w 6784876"/>
              <a:gd name="connsiteY1" fmla="*/ 0 h 5685522"/>
              <a:gd name="connsiteX2" fmla="*/ 6784876 w 6784876"/>
              <a:gd name="connsiteY2" fmla="*/ 6717 h 5685522"/>
              <a:gd name="connsiteX3" fmla="*/ 6784876 w 6784876"/>
              <a:gd name="connsiteY3" fmla="*/ 6717 h 5685522"/>
              <a:gd name="connsiteX4" fmla="*/ 6784876 w 6784876"/>
              <a:gd name="connsiteY4" fmla="*/ 4815699 h 5685522"/>
              <a:gd name="connsiteX5" fmla="*/ 5915053 w 6784876"/>
              <a:gd name="connsiteY5" fmla="*/ 5685522 h 5685522"/>
              <a:gd name="connsiteX6" fmla="*/ 0 w 6784876"/>
              <a:gd name="connsiteY6" fmla="*/ 5685522 h 568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4876" h="5685522">
                <a:moveTo>
                  <a:pt x="0" y="5685522"/>
                </a:moveTo>
                <a:lnTo>
                  <a:pt x="31692" y="0"/>
                </a:lnTo>
                <a:lnTo>
                  <a:pt x="6784876" y="6717"/>
                </a:lnTo>
                <a:lnTo>
                  <a:pt x="6784876" y="6717"/>
                </a:lnTo>
                <a:lnTo>
                  <a:pt x="6784876" y="4815699"/>
                </a:lnTo>
                <a:cubicBezTo>
                  <a:pt x="6784876" y="5296089"/>
                  <a:pt x="6395443" y="5685522"/>
                  <a:pt x="5915053" y="5685522"/>
                </a:cubicBezTo>
                <a:lnTo>
                  <a:pt x="0" y="5685522"/>
                </a:lnTo>
                <a:close/>
              </a:path>
            </a:pathLst>
          </a:custGeom>
          <a:solidFill>
            <a:schemeClr val="accent3"/>
          </a:solidFill>
          <a:effectLst>
            <a:outerShdw blurRad="635000" dist="825500" dir="21540000" algn="l" rotWithShape="0">
              <a:prstClr val="black">
                <a:alpha val="2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347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  <a:p>
            <a:endParaRPr lang="en-US" dirty="0"/>
          </a:p>
        </p:txBody>
      </p:sp>
      <p:sp>
        <p:nvSpPr>
          <p:cNvPr id="363" name="Picture Placeholder 13">
            <a:extLst>
              <a:ext uri="{FF2B5EF4-FFF2-40B4-BE49-F238E27FC236}">
                <a16:creationId xmlns:a16="http://schemas.microsoft.com/office/drawing/2014/main" id="{AF7BEAA2-6D2C-4224-A195-391044C69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6125" y="2297680"/>
            <a:ext cx="1728788" cy="172878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5" name="Picture Placeholder 13">
            <a:extLst>
              <a:ext uri="{FF2B5EF4-FFF2-40B4-BE49-F238E27FC236}">
                <a16:creationId xmlns:a16="http://schemas.microsoft.com/office/drawing/2014/main" id="{23BFF80F-B426-466E-B0BF-CF7C190E49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310" y="1412776"/>
            <a:ext cx="1681778" cy="168177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6" name="Picture Placeholder 13">
            <a:extLst>
              <a:ext uri="{FF2B5EF4-FFF2-40B4-BE49-F238E27FC236}">
                <a16:creationId xmlns:a16="http://schemas.microsoft.com/office/drawing/2014/main" id="{41BD29D0-2556-4715-91D8-E02770D6F8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663" y="3342563"/>
            <a:ext cx="1302826" cy="1302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67" name="Picture Placeholder 13">
            <a:extLst>
              <a:ext uri="{FF2B5EF4-FFF2-40B4-BE49-F238E27FC236}">
                <a16:creationId xmlns:a16="http://schemas.microsoft.com/office/drawing/2014/main" id="{4B3928D8-3106-4129-84DA-31AD6A2925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3405" y="3537009"/>
            <a:ext cx="2012950" cy="201294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80" name="Title 1">
            <a:extLst>
              <a:ext uri="{FF2B5EF4-FFF2-40B4-BE49-F238E27FC236}">
                <a16:creationId xmlns:a16="http://schemas.microsoft.com/office/drawing/2014/main" id="{FEE9D826-2462-4D57-A5DD-57BFA6D5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665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Mock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id="{AE984D29-61FE-4C99-9687-A51CC7822CA6}"/>
              </a:ext>
            </a:extLst>
          </p:cNvPr>
          <p:cNvSpPr/>
          <p:nvPr userDrawn="1"/>
        </p:nvSpPr>
        <p:spPr>
          <a:xfrm>
            <a:off x="5662364" y="1569860"/>
            <a:ext cx="6526461" cy="5288141"/>
          </a:xfrm>
          <a:custGeom>
            <a:avLst/>
            <a:gdLst>
              <a:gd name="connsiteX0" fmla="*/ 393743 w 6526461"/>
              <a:gd name="connsiteY0" fmla="*/ 0 h 5288141"/>
              <a:gd name="connsiteX1" fmla="*/ 6526461 w 6526461"/>
              <a:gd name="connsiteY1" fmla="*/ 0 h 5288141"/>
              <a:gd name="connsiteX2" fmla="*/ 6526461 w 6526461"/>
              <a:gd name="connsiteY2" fmla="*/ 5288141 h 5288141"/>
              <a:gd name="connsiteX3" fmla="*/ 0 w 6526461"/>
              <a:gd name="connsiteY3" fmla="*/ 5288141 h 5288141"/>
              <a:gd name="connsiteX4" fmla="*/ 0 w 6526461"/>
              <a:gd name="connsiteY4" fmla="*/ 393743 h 5288141"/>
              <a:gd name="connsiteX5" fmla="*/ 393743 w 6526461"/>
              <a:gd name="connsiteY5" fmla="*/ 0 h 528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6461" h="5288141">
                <a:moveTo>
                  <a:pt x="393743" y="0"/>
                </a:moveTo>
                <a:lnTo>
                  <a:pt x="6526461" y="0"/>
                </a:lnTo>
                <a:lnTo>
                  <a:pt x="6526461" y="5288141"/>
                </a:lnTo>
                <a:lnTo>
                  <a:pt x="0" y="5288141"/>
                </a:lnTo>
                <a:lnTo>
                  <a:pt x="0" y="393743"/>
                </a:lnTo>
                <a:cubicBezTo>
                  <a:pt x="0" y="176285"/>
                  <a:pt x="176285" y="0"/>
                  <a:pt x="3937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2" name="Picture Placeholder 381">
            <a:extLst>
              <a:ext uri="{FF2B5EF4-FFF2-40B4-BE49-F238E27FC236}">
                <a16:creationId xmlns:a16="http://schemas.microsoft.com/office/drawing/2014/main" id="{8F59953D-8D34-4876-B098-4D1DAD1918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6549" y="2111829"/>
            <a:ext cx="5922276" cy="4746172"/>
          </a:xfrm>
          <a:custGeom>
            <a:avLst/>
            <a:gdLst>
              <a:gd name="connsiteX0" fmla="*/ 0 w 5922276"/>
              <a:gd name="connsiteY0" fmla="*/ 0 h 4746172"/>
              <a:gd name="connsiteX1" fmla="*/ 5922276 w 5922276"/>
              <a:gd name="connsiteY1" fmla="*/ 0 h 4746172"/>
              <a:gd name="connsiteX2" fmla="*/ 5922276 w 5922276"/>
              <a:gd name="connsiteY2" fmla="*/ 4746172 h 4746172"/>
              <a:gd name="connsiteX3" fmla="*/ 0 w 5922276"/>
              <a:gd name="connsiteY3" fmla="*/ 4746172 h 47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2276" h="4746172">
                <a:moveTo>
                  <a:pt x="0" y="0"/>
                </a:moveTo>
                <a:lnTo>
                  <a:pt x="5922276" y="0"/>
                </a:lnTo>
                <a:lnTo>
                  <a:pt x="5922276" y="4746172"/>
                </a:lnTo>
                <a:lnTo>
                  <a:pt x="0" y="474617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4160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607FC-4025-4535-B960-C423F1504CE5}"/>
              </a:ext>
            </a:extLst>
          </p:cNvPr>
          <p:cNvGrpSpPr/>
          <p:nvPr userDrawn="1"/>
        </p:nvGrpSpPr>
        <p:grpSpPr>
          <a:xfrm>
            <a:off x="354110" y="326571"/>
            <a:ext cx="11480604" cy="6185861"/>
            <a:chOff x="354110" y="326571"/>
            <a:chExt cx="11480604" cy="6185861"/>
          </a:xfrm>
          <a:solidFill>
            <a:schemeClr val="accent1">
              <a:lumMod val="90000"/>
              <a:lumOff val="10000"/>
              <a:alpha val="20000"/>
            </a:schemeClr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1BEEC-E6AC-4E4B-9B88-D2F823311FDE}"/>
                </a:ext>
              </a:extLst>
            </p:cNvPr>
            <p:cNvGrpSpPr/>
            <p:nvPr/>
          </p:nvGrpSpPr>
          <p:grpSpPr>
            <a:xfrm>
              <a:off x="354110" y="326571"/>
              <a:ext cx="11480604" cy="109990"/>
              <a:chOff x="354110" y="326571"/>
              <a:chExt cx="11480604" cy="109990"/>
            </a:xfrm>
            <a:grpFill/>
          </p:grpSpPr>
          <p:sp>
            <p:nvSpPr>
              <p:cNvPr id="337" name="Rectangle 5">
                <a:extLst>
                  <a:ext uri="{FF2B5EF4-FFF2-40B4-BE49-F238E27FC236}">
                    <a16:creationId xmlns:a16="http://schemas.microsoft.com/office/drawing/2014/main" id="{85C298FF-97F9-4147-B827-D8E5136C2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8" name="Rectangle 6">
                <a:extLst>
                  <a:ext uri="{FF2B5EF4-FFF2-40B4-BE49-F238E27FC236}">
                    <a16:creationId xmlns:a16="http://schemas.microsoft.com/office/drawing/2014/main" id="{9408EFDD-1492-4223-8E65-A093D2F1B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9" name="Rectangle 7">
                <a:extLst>
                  <a:ext uri="{FF2B5EF4-FFF2-40B4-BE49-F238E27FC236}">
                    <a16:creationId xmlns:a16="http://schemas.microsoft.com/office/drawing/2014/main" id="{F894E7F8-7101-42ED-9EE3-85F58C6EF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0" name="Rectangle 8">
                <a:extLst>
                  <a:ext uri="{FF2B5EF4-FFF2-40B4-BE49-F238E27FC236}">
                    <a16:creationId xmlns:a16="http://schemas.microsoft.com/office/drawing/2014/main" id="{877C8C7E-1793-4536-97A4-63A3591EF9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1" name="Rectangle 9">
                <a:extLst>
                  <a:ext uri="{FF2B5EF4-FFF2-40B4-BE49-F238E27FC236}">
                    <a16:creationId xmlns:a16="http://schemas.microsoft.com/office/drawing/2014/main" id="{077D2BC4-41B3-4D98-84CA-A2503EF13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2" name="Rectangle 10">
                <a:extLst>
                  <a:ext uri="{FF2B5EF4-FFF2-40B4-BE49-F238E27FC236}">
                    <a16:creationId xmlns:a16="http://schemas.microsoft.com/office/drawing/2014/main" id="{DE4270DF-458E-4975-B86F-E605B966C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3" name="Rectangle 11">
                <a:extLst>
                  <a:ext uri="{FF2B5EF4-FFF2-40B4-BE49-F238E27FC236}">
                    <a16:creationId xmlns:a16="http://schemas.microsoft.com/office/drawing/2014/main" id="{5334B1DA-DE9D-46A4-B1CC-07D8B5B37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4" name="Rectangle 12">
                <a:extLst>
                  <a:ext uri="{FF2B5EF4-FFF2-40B4-BE49-F238E27FC236}">
                    <a16:creationId xmlns:a16="http://schemas.microsoft.com/office/drawing/2014/main" id="{1CF1EF4A-5FEC-4B62-A622-2DEE7B72C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5" name="Rectangle 13">
                <a:extLst>
                  <a:ext uri="{FF2B5EF4-FFF2-40B4-BE49-F238E27FC236}">
                    <a16:creationId xmlns:a16="http://schemas.microsoft.com/office/drawing/2014/main" id="{322BDF90-AD9B-4F68-8F1B-8AE6FD1E4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6" name="Rectangle 14">
                <a:extLst>
                  <a:ext uri="{FF2B5EF4-FFF2-40B4-BE49-F238E27FC236}">
                    <a16:creationId xmlns:a16="http://schemas.microsoft.com/office/drawing/2014/main" id="{93F9BC3E-2349-4557-A942-FF58D34975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7" name="Rectangle 15">
                <a:extLst>
                  <a:ext uri="{FF2B5EF4-FFF2-40B4-BE49-F238E27FC236}">
                    <a16:creationId xmlns:a16="http://schemas.microsoft.com/office/drawing/2014/main" id="{D4E479F8-DBB7-4E24-82DB-9187E1DA1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8" name="Rectangle 16">
                <a:extLst>
                  <a:ext uri="{FF2B5EF4-FFF2-40B4-BE49-F238E27FC236}">
                    <a16:creationId xmlns:a16="http://schemas.microsoft.com/office/drawing/2014/main" id="{88729413-47AC-4DEA-A613-0B6158FCB8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9" name="Rectangle 17">
                <a:extLst>
                  <a:ext uri="{FF2B5EF4-FFF2-40B4-BE49-F238E27FC236}">
                    <a16:creationId xmlns:a16="http://schemas.microsoft.com/office/drawing/2014/main" id="{20F824DD-152A-4F6D-952E-24ADD1A8C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0" name="Rectangle 18">
                <a:extLst>
                  <a:ext uri="{FF2B5EF4-FFF2-40B4-BE49-F238E27FC236}">
                    <a16:creationId xmlns:a16="http://schemas.microsoft.com/office/drawing/2014/main" id="{951C09E8-C755-4AEB-9C27-AE962175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1" name="Rectangle 19">
                <a:extLst>
                  <a:ext uri="{FF2B5EF4-FFF2-40B4-BE49-F238E27FC236}">
                    <a16:creationId xmlns:a16="http://schemas.microsoft.com/office/drawing/2014/main" id="{32F64432-EE66-40C8-A67A-FA722F75D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2" name="Rectangle 20">
                <a:extLst>
                  <a:ext uri="{FF2B5EF4-FFF2-40B4-BE49-F238E27FC236}">
                    <a16:creationId xmlns:a16="http://schemas.microsoft.com/office/drawing/2014/main" id="{29005991-F871-4DFB-9517-DCB334B68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3" name="Rectangle 21">
                <a:extLst>
                  <a:ext uri="{FF2B5EF4-FFF2-40B4-BE49-F238E27FC236}">
                    <a16:creationId xmlns:a16="http://schemas.microsoft.com/office/drawing/2014/main" id="{1C601034-B07F-4FCA-B65F-4BA94F1FE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4" name="Rectangle 22">
                <a:extLst>
                  <a:ext uri="{FF2B5EF4-FFF2-40B4-BE49-F238E27FC236}">
                    <a16:creationId xmlns:a16="http://schemas.microsoft.com/office/drawing/2014/main" id="{A3C10F51-A92E-4F5D-841E-2495E85BD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5" name="Rectangle 23">
                <a:extLst>
                  <a:ext uri="{FF2B5EF4-FFF2-40B4-BE49-F238E27FC236}">
                    <a16:creationId xmlns:a16="http://schemas.microsoft.com/office/drawing/2014/main" id="{8656C742-4C71-41EC-9EED-8A0FF35A8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6" name="Rectangle 24">
                <a:extLst>
                  <a:ext uri="{FF2B5EF4-FFF2-40B4-BE49-F238E27FC236}">
                    <a16:creationId xmlns:a16="http://schemas.microsoft.com/office/drawing/2014/main" id="{DD7837C0-45DC-47B0-8EB6-E1AFA3DF2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7" name="Rectangle 25">
                <a:extLst>
                  <a:ext uri="{FF2B5EF4-FFF2-40B4-BE49-F238E27FC236}">
                    <a16:creationId xmlns:a16="http://schemas.microsoft.com/office/drawing/2014/main" id="{C6C4A808-47AA-4933-B20F-A80BEEFBD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8" name="Rectangle 26">
                <a:extLst>
                  <a:ext uri="{FF2B5EF4-FFF2-40B4-BE49-F238E27FC236}">
                    <a16:creationId xmlns:a16="http://schemas.microsoft.com/office/drawing/2014/main" id="{1916F620-2E67-4716-A335-AA9D0F9A9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9" name="Rectangle 27">
                <a:extLst>
                  <a:ext uri="{FF2B5EF4-FFF2-40B4-BE49-F238E27FC236}">
                    <a16:creationId xmlns:a16="http://schemas.microsoft.com/office/drawing/2014/main" id="{54529738-34CA-43C1-9448-C6D7594E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0" name="Rectangle 28">
                <a:extLst>
                  <a:ext uri="{FF2B5EF4-FFF2-40B4-BE49-F238E27FC236}">
                    <a16:creationId xmlns:a16="http://schemas.microsoft.com/office/drawing/2014/main" id="{AB2B254B-6166-4F70-A263-5F5630C8A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1" name="Rectangle 29">
                <a:extLst>
                  <a:ext uri="{FF2B5EF4-FFF2-40B4-BE49-F238E27FC236}">
                    <a16:creationId xmlns:a16="http://schemas.microsoft.com/office/drawing/2014/main" id="{CC179163-7F45-4275-B900-184CA908E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26571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2" name="Rectangle 30">
                <a:extLst>
                  <a:ext uri="{FF2B5EF4-FFF2-40B4-BE49-F238E27FC236}">
                    <a16:creationId xmlns:a16="http://schemas.microsoft.com/office/drawing/2014/main" id="{A16179B1-495E-40B6-BA3E-4FE45BD06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26571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C022AE-7DA1-4DBC-B4FA-A550170E3244}"/>
                </a:ext>
              </a:extLst>
            </p:cNvPr>
            <p:cNvGrpSpPr/>
            <p:nvPr/>
          </p:nvGrpSpPr>
          <p:grpSpPr>
            <a:xfrm>
              <a:off x="354110" y="833283"/>
              <a:ext cx="11480604" cy="108822"/>
              <a:chOff x="354110" y="834963"/>
              <a:chExt cx="11480604" cy="108822"/>
            </a:xfrm>
            <a:grpFill/>
          </p:grpSpPr>
          <p:sp>
            <p:nvSpPr>
              <p:cNvPr id="311" name="Rectangle 32">
                <a:extLst>
                  <a:ext uri="{FF2B5EF4-FFF2-40B4-BE49-F238E27FC236}">
                    <a16:creationId xmlns:a16="http://schemas.microsoft.com/office/drawing/2014/main" id="{E6CEC545-E6D9-4264-BEA6-119B54AE4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2" name="Rectangle 33">
                <a:extLst>
                  <a:ext uri="{FF2B5EF4-FFF2-40B4-BE49-F238E27FC236}">
                    <a16:creationId xmlns:a16="http://schemas.microsoft.com/office/drawing/2014/main" id="{60C7E7B9-97E8-4AE1-A9F0-162381B38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3" name="Rectangle 34">
                <a:extLst>
                  <a:ext uri="{FF2B5EF4-FFF2-40B4-BE49-F238E27FC236}">
                    <a16:creationId xmlns:a16="http://schemas.microsoft.com/office/drawing/2014/main" id="{BC9E105B-3AD3-4AC9-8C4E-3DABA3F82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4" name="Rectangle 35">
                <a:extLst>
                  <a:ext uri="{FF2B5EF4-FFF2-40B4-BE49-F238E27FC236}">
                    <a16:creationId xmlns:a16="http://schemas.microsoft.com/office/drawing/2014/main" id="{B10232F8-CE74-495F-B906-B4B223707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5" name="Rectangle 36">
                <a:extLst>
                  <a:ext uri="{FF2B5EF4-FFF2-40B4-BE49-F238E27FC236}">
                    <a16:creationId xmlns:a16="http://schemas.microsoft.com/office/drawing/2014/main" id="{377EBFB6-EE61-435B-A0EA-67D67D892F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6" name="Rectangle 37">
                <a:extLst>
                  <a:ext uri="{FF2B5EF4-FFF2-40B4-BE49-F238E27FC236}">
                    <a16:creationId xmlns:a16="http://schemas.microsoft.com/office/drawing/2014/main" id="{7837C467-758B-463F-B551-93C783E12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7" name="Rectangle 38">
                <a:extLst>
                  <a:ext uri="{FF2B5EF4-FFF2-40B4-BE49-F238E27FC236}">
                    <a16:creationId xmlns:a16="http://schemas.microsoft.com/office/drawing/2014/main" id="{C77A01F7-C261-4381-86C3-4C89EE66C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8" name="Rectangle 39">
                <a:extLst>
                  <a:ext uri="{FF2B5EF4-FFF2-40B4-BE49-F238E27FC236}">
                    <a16:creationId xmlns:a16="http://schemas.microsoft.com/office/drawing/2014/main" id="{7477D541-DCD7-4A47-BAD6-421CE795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9" name="Rectangle 40">
                <a:extLst>
                  <a:ext uri="{FF2B5EF4-FFF2-40B4-BE49-F238E27FC236}">
                    <a16:creationId xmlns:a16="http://schemas.microsoft.com/office/drawing/2014/main" id="{4E64ADB5-6C15-4DFA-A1D8-CCB52869E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0" name="Rectangle 41">
                <a:extLst>
                  <a:ext uri="{FF2B5EF4-FFF2-40B4-BE49-F238E27FC236}">
                    <a16:creationId xmlns:a16="http://schemas.microsoft.com/office/drawing/2014/main" id="{AC57F5E1-8997-4B18-B946-EC6DFA38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1" name="Rectangle 42">
                <a:extLst>
                  <a:ext uri="{FF2B5EF4-FFF2-40B4-BE49-F238E27FC236}">
                    <a16:creationId xmlns:a16="http://schemas.microsoft.com/office/drawing/2014/main" id="{AC1B45CA-8F96-41DA-A93A-FD14080BEB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2" name="Rectangle 43">
                <a:extLst>
                  <a:ext uri="{FF2B5EF4-FFF2-40B4-BE49-F238E27FC236}">
                    <a16:creationId xmlns:a16="http://schemas.microsoft.com/office/drawing/2014/main" id="{703118E8-5E3B-4DFA-9921-369E22CA0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3" name="Rectangle 44">
                <a:extLst>
                  <a:ext uri="{FF2B5EF4-FFF2-40B4-BE49-F238E27FC236}">
                    <a16:creationId xmlns:a16="http://schemas.microsoft.com/office/drawing/2014/main" id="{ED301010-E5DC-4676-A476-7C14D84A53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4" name="Rectangle 45">
                <a:extLst>
                  <a:ext uri="{FF2B5EF4-FFF2-40B4-BE49-F238E27FC236}">
                    <a16:creationId xmlns:a16="http://schemas.microsoft.com/office/drawing/2014/main" id="{37F85CBA-9F8F-490A-A6C5-555D548FD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5" name="Rectangle 46">
                <a:extLst>
                  <a:ext uri="{FF2B5EF4-FFF2-40B4-BE49-F238E27FC236}">
                    <a16:creationId xmlns:a16="http://schemas.microsoft.com/office/drawing/2014/main" id="{4CDDB648-0406-4415-9B3A-F56F9D7B2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6" name="Rectangle 47">
                <a:extLst>
                  <a:ext uri="{FF2B5EF4-FFF2-40B4-BE49-F238E27FC236}">
                    <a16:creationId xmlns:a16="http://schemas.microsoft.com/office/drawing/2014/main" id="{9656844F-AFE3-4957-A69F-F4A848FEF6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7" name="Rectangle 48">
                <a:extLst>
                  <a:ext uri="{FF2B5EF4-FFF2-40B4-BE49-F238E27FC236}">
                    <a16:creationId xmlns:a16="http://schemas.microsoft.com/office/drawing/2014/main" id="{5A3A99BA-4854-4231-B6BB-888D83A01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8" name="Rectangle 49">
                <a:extLst>
                  <a:ext uri="{FF2B5EF4-FFF2-40B4-BE49-F238E27FC236}">
                    <a16:creationId xmlns:a16="http://schemas.microsoft.com/office/drawing/2014/main" id="{22B51AD2-0C6E-467F-A47F-34DAB5BB7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9" name="Rectangle 50">
                <a:extLst>
                  <a:ext uri="{FF2B5EF4-FFF2-40B4-BE49-F238E27FC236}">
                    <a16:creationId xmlns:a16="http://schemas.microsoft.com/office/drawing/2014/main" id="{EDE14BA8-EBD0-4206-8FB2-6B9E4AB28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0" name="Rectangle 51">
                <a:extLst>
                  <a:ext uri="{FF2B5EF4-FFF2-40B4-BE49-F238E27FC236}">
                    <a16:creationId xmlns:a16="http://schemas.microsoft.com/office/drawing/2014/main" id="{F2846FEF-2688-4964-A02B-231009108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1" name="Rectangle 52">
                <a:extLst>
                  <a:ext uri="{FF2B5EF4-FFF2-40B4-BE49-F238E27FC236}">
                    <a16:creationId xmlns:a16="http://schemas.microsoft.com/office/drawing/2014/main" id="{93E03F91-49D8-43EE-B637-0558AECB0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2" name="Rectangle 53">
                <a:extLst>
                  <a:ext uri="{FF2B5EF4-FFF2-40B4-BE49-F238E27FC236}">
                    <a16:creationId xmlns:a16="http://schemas.microsoft.com/office/drawing/2014/main" id="{25EB1B6D-371C-4129-8792-C87711A4D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3" name="Rectangle 54">
                <a:extLst>
                  <a:ext uri="{FF2B5EF4-FFF2-40B4-BE49-F238E27FC236}">
                    <a16:creationId xmlns:a16="http://schemas.microsoft.com/office/drawing/2014/main" id="{F0762AD7-4B47-41B5-90EC-26D5248FC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4" name="Rectangle 55">
                <a:extLst>
                  <a:ext uri="{FF2B5EF4-FFF2-40B4-BE49-F238E27FC236}">
                    <a16:creationId xmlns:a16="http://schemas.microsoft.com/office/drawing/2014/main" id="{77F5372A-DF0C-4EB4-8383-88ACAFBC3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5" name="Rectangle 56">
                <a:extLst>
                  <a:ext uri="{FF2B5EF4-FFF2-40B4-BE49-F238E27FC236}">
                    <a16:creationId xmlns:a16="http://schemas.microsoft.com/office/drawing/2014/main" id="{E1647C36-4FD2-4648-B99F-D1A25055E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834963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6" name="Rectangle 57">
                <a:extLst>
                  <a:ext uri="{FF2B5EF4-FFF2-40B4-BE49-F238E27FC236}">
                    <a16:creationId xmlns:a16="http://schemas.microsoft.com/office/drawing/2014/main" id="{ACEC7B34-ADAF-47D3-BF11-ED91BA7A1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834963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937529-B296-43D8-A41E-AB8B81312F52}"/>
                </a:ext>
              </a:extLst>
            </p:cNvPr>
            <p:cNvGrpSpPr/>
            <p:nvPr/>
          </p:nvGrpSpPr>
          <p:grpSpPr>
            <a:xfrm>
              <a:off x="354110" y="1338827"/>
              <a:ext cx="11480604" cy="109990"/>
              <a:chOff x="354110" y="1342187"/>
              <a:chExt cx="11480604" cy="109990"/>
            </a:xfrm>
            <a:grpFill/>
          </p:grpSpPr>
          <p:sp>
            <p:nvSpPr>
              <p:cNvPr id="285" name="Rectangle 59">
                <a:extLst>
                  <a:ext uri="{FF2B5EF4-FFF2-40B4-BE49-F238E27FC236}">
                    <a16:creationId xmlns:a16="http://schemas.microsoft.com/office/drawing/2014/main" id="{D5764D4B-1D40-4C27-A916-0AC8D9299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6" name="Rectangle 60">
                <a:extLst>
                  <a:ext uri="{FF2B5EF4-FFF2-40B4-BE49-F238E27FC236}">
                    <a16:creationId xmlns:a16="http://schemas.microsoft.com/office/drawing/2014/main" id="{8D6FB00B-87D1-4116-9000-867A2BDD99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7" name="Rectangle 61">
                <a:extLst>
                  <a:ext uri="{FF2B5EF4-FFF2-40B4-BE49-F238E27FC236}">
                    <a16:creationId xmlns:a16="http://schemas.microsoft.com/office/drawing/2014/main" id="{13141309-AB43-4A97-A80F-35655D9BF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8" name="Rectangle 62">
                <a:extLst>
                  <a:ext uri="{FF2B5EF4-FFF2-40B4-BE49-F238E27FC236}">
                    <a16:creationId xmlns:a16="http://schemas.microsoft.com/office/drawing/2014/main" id="{C9A0F710-6D9F-43AD-AC28-FF4E52165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9" name="Rectangle 63">
                <a:extLst>
                  <a:ext uri="{FF2B5EF4-FFF2-40B4-BE49-F238E27FC236}">
                    <a16:creationId xmlns:a16="http://schemas.microsoft.com/office/drawing/2014/main" id="{22D043F3-2F25-42E6-A0CC-C1417E89D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0" name="Rectangle 64">
                <a:extLst>
                  <a:ext uri="{FF2B5EF4-FFF2-40B4-BE49-F238E27FC236}">
                    <a16:creationId xmlns:a16="http://schemas.microsoft.com/office/drawing/2014/main" id="{128AE702-54D4-4937-85C0-321F9B6D1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1" name="Rectangle 65">
                <a:extLst>
                  <a:ext uri="{FF2B5EF4-FFF2-40B4-BE49-F238E27FC236}">
                    <a16:creationId xmlns:a16="http://schemas.microsoft.com/office/drawing/2014/main" id="{495CD95D-8E09-4DE3-AD35-D07AE4DAC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2" name="Rectangle 66">
                <a:extLst>
                  <a:ext uri="{FF2B5EF4-FFF2-40B4-BE49-F238E27FC236}">
                    <a16:creationId xmlns:a16="http://schemas.microsoft.com/office/drawing/2014/main" id="{F9E349F8-478A-454D-B3EF-507AC59758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3" name="Rectangle 67">
                <a:extLst>
                  <a:ext uri="{FF2B5EF4-FFF2-40B4-BE49-F238E27FC236}">
                    <a16:creationId xmlns:a16="http://schemas.microsoft.com/office/drawing/2014/main" id="{038DA8FC-06DE-457C-A8EE-5A7FEC447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4" name="Rectangle 68">
                <a:extLst>
                  <a:ext uri="{FF2B5EF4-FFF2-40B4-BE49-F238E27FC236}">
                    <a16:creationId xmlns:a16="http://schemas.microsoft.com/office/drawing/2014/main" id="{37F3C727-E73B-4515-BA7B-40F081102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5" name="Rectangle 69">
                <a:extLst>
                  <a:ext uri="{FF2B5EF4-FFF2-40B4-BE49-F238E27FC236}">
                    <a16:creationId xmlns:a16="http://schemas.microsoft.com/office/drawing/2014/main" id="{7ACA813C-C067-4264-85A3-D6CC63AFF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6" name="Rectangle 70">
                <a:extLst>
                  <a:ext uri="{FF2B5EF4-FFF2-40B4-BE49-F238E27FC236}">
                    <a16:creationId xmlns:a16="http://schemas.microsoft.com/office/drawing/2014/main" id="{7F1EFEF0-7477-4565-8B37-7950FACA6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7" name="Rectangle 71">
                <a:extLst>
                  <a:ext uri="{FF2B5EF4-FFF2-40B4-BE49-F238E27FC236}">
                    <a16:creationId xmlns:a16="http://schemas.microsoft.com/office/drawing/2014/main" id="{F425C54F-BDFC-4555-881A-B6F267624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8" name="Rectangle 72">
                <a:extLst>
                  <a:ext uri="{FF2B5EF4-FFF2-40B4-BE49-F238E27FC236}">
                    <a16:creationId xmlns:a16="http://schemas.microsoft.com/office/drawing/2014/main" id="{213AFED9-7175-4A0D-92DC-B39BAE0FD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9" name="Rectangle 73">
                <a:extLst>
                  <a:ext uri="{FF2B5EF4-FFF2-40B4-BE49-F238E27FC236}">
                    <a16:creationId xmlns:a16="http://schemas.microsoft.com/office/drawing/2014/main" id="{9E4FCFC2-A1ED-453A-B612-E5E0B39C2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0" name="Rectangle 74">
                <a:extLst>
                  <a:ext uri="{FF2B5EF4-FFF2-40B4-BE49-F238E27FC236}">
                    <a16:creationId xmlns:a16="http://schemas.microsoft.com/office/drawing/2014/main" id="{1C9D742B-9152-4EF7-A612-B519BF62C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1" name="Rectangle 75">
                <a:extLst>
                  <a:ext uri="{FF2B5EF4-FFF2-40B4-BE49-F238E27FC236}">
                    <a16:creationId xmlns:a16="http://schemas.microsoft.com/office/drawing/2014/main" id="{2149792F-282E-44D6-84AE-7D31FA24B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2" name="Rectangle 76">
                <a:extLst>
                  <a:ext uri="{FF2B5EF4-FFF2-40B4-BE49-F238E27FC236}">
                    <a16:creationId xmlns:a16="http://schemas.microsoft.com/office/drawing/2014/main" id="{BEAFEECA-B893-49C1-9039-812C4AF54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3" name="Rectangle 77">
                <a:extLst>
                  <a:ext uri="{FF2B5EF4-FFF2-40B4-BE49-F238E27FC236}">
                    <a16:creationId xmlns:a16="http://schemas.microsoft.com/office/drawing/2014/main" id="{122E4F71-6D60-47F1-8100-1C8190AAD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E9A54785-45A1-4BC8-A85E-CA3EB19FF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5" name="Rectangle 79">
                <a:extLst>
                  <a:ext uri="{FF2B5EF4-FFF2-40B4-BE49-F238E27FC236}">
                    <a16:creationId xmlns:a16="http://schemas.microsoft.com/office/drawing/2014/main" id="{D765DC5F-87A3-4E46-88C5-F2101A294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6" name="Rectangle 80">
                <a:extLst>
                  <a:ext uri="{FF2B5EF4-FFF2-40B4-BE49-F238E27FC236}">
                    <a16:creationId xmlns:a16="http://schemas.microsoft.com/office/drawing/2014/main" id="{644B6B17-5BBC-4A03-8899-52E7DF7FE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7" name="Rectangle 81">
                <a:extLst>
                  <a:ext uri="{FF2B5EF4-FFF2-40B4-BE49-F238E27FC236}">
                    <a16:creationId xmlns:a16="http://schemas.microsoft.com/office/drawing/2014/main" id="{987BE756-32EA-455B-8130-C8E83B1B3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8" name="Rectangle 82">
                <a:extLst>
                  <a:ext uri="{FF2B5EF4-FFF2-40B4-BE49-F238E27FC236}">
                    <a16:creationId xmlns:a16="http://schemas.microsoft.com/office/drawing/2014/main" id="{5C7821F2-B5EF-4833-B9B9-5AE62E011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9" name="Rectangle 83">
                <a:extLst>
                  <a:ext uri="{FF2B5EF4-FFF2-40B4-BE49-F238E27FC236}">
                    <a16:creationId xmlns:a16="http://schemas.microsoft.com/office/drawing/2014/main" id="{EDF1C499-3F66-4B42-92C0-855DDB14C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342187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0" name="Rectangle 84">
                <a:extLst>
                  <a:ext uri="{FF2B5EF4-FFF2-40B4-BE49-F238E27FC236}">
                    <a16:creationId xmlns:a16="http://schemas.microsoft.com/office/drawing/2014/main" id="{3A95874A-F523-4169-A3FB-782B25C88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342187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2D639A-C347-4082-9643-F89AF7802C05}"/>
                </a:ext>
              </a:extLst>
            </p:cNvPr>
            <p:cNvGrpSpPr/>
            <p:nvPr/>
          </p:nvGrpSpPr>
          <p:grpSpPr>
            <a:xfrm>
              <a:off x="354110" y="1845539"/>
              <a:ext cx="11480604" cy="109990"/>
              <a:chOff x="354110" y="1850572"/>
              <a:chExt cx="11480604" cy="109990"/>
            </a:xfrm>
            <a:grpFill/>
          </p:grpSpPr>
          <p:sp>
            <p:nvSpPr>
              <p:cNvPr id="259" name="Rectangle 5">
                <a:extLst>
                  <a:ext uri="{FF2B5EF4-FFF2-40B4-BE49-F238E27FC236}">
                    <a16:creationId xmlns:a16="http://schemas.microsoft.com/office/drawing/2014/main" id="{6291B61F-460B-41F6-82CC-088066FD8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0" name="Rectangle 6">
                <a:extLst>
                  <a:ext uri="{FF2B5EF4-FFF2-40B4-BE49-F238E27FC236}">
                    <a16:creationId xmlns:a16="http://schemas.microsoft.com/office/drawing/2014/main" id="{C588270F-A3F7-4DD2-8B81-C30BA6412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1" name="Rectangle 7">
                <a:extLst>
                  <a:ext uri="{FF2B5EF4-FFF2-40B4-BE49-F238E27FC236}">
                    <a16:creationId xmlns:a16="http://schemas.microsoft.com/office/drawing/2014/main" id="{050F8909-1A69-4BF3-BC80-ECD1B486F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2" name="Rectangle 8">
                <a:extLst>
                  <a:ext uri="{FF2B5EF4-FFF2-40B4-BE49-F238E27FC236}">
                    <a16:creationId xmlns:a16="http://schemas.microsoft.com/office/drawing/2014/main" id="{995EC835-8CAE-48D8-ADF0-22B6D986B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3" name="Rectangle 9">
                <a:extLst>
                  <a:ext uri="{FF2B5EF4-FFF2-40B4-BE49-F238E27FC236}">
                    <a16:creationId xmlns:a16="http://schemas.microsoft.com/office/drawing/2014/main" id="{5076577D-01F8-484C-8AEB-1091039A6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4" name="Rectangle 10">
                <a:extLst>
                  <a:ext uri="{FF2B5EF4-FFF2-40B4-BE49-F238E27FC236}">
                    <a16:creationId xmlns:a16="http://schemas.microsoft.com/office/drawing/2014/main" id="{5FAA1557-63ED-4C2E-89BE-E827B69C47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5" name="Rectangle 11">
                <a:extLst>
                  <a:ext uri="{FF2B5EF4-FFF2-40B4-BE49-F238E27FC236}">
                    <a16:creationId xmlns:a16="http://schemas.microsoft.com/office/drawing/2014/main" id="{63D8B1EF-AF76-4A72-B4E3-FC4D1B4E7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6" name="Rectangle 12">
                <a:extLst>
                  <a:ext uri="{FF2B5EF4-FFF2-40B4-BE49-F238E27FC236}">
                    <a16:creationId xmlns:a16="http://schemas.microsoft.com/office/drawing/2014/main" id="{4DF3DA51-2B69-42BD-A6DE-6F85AA116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7" name="Rectangle 13">
                <a:extLst>
                  <a:ext uri="{FF2B5EF4-FFF2-40B4-BE49-F238E27FC236}">
                    <a16:creationId xmlns:a16="http://schemas.microsoft.com/office/drawing/2014/main" id="{464ECA3E-44D7-43DE-A35E-EADB2D8D7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8" name="Rectangle 14">
                <a:extLst>
                  <a:ext uri="{FF2B5EF4-FFF2-40B4-BE49-F238E27FC236}">
                    <a16:creationId xmlns:a16="http://schemas.microsoft.com/office/drawing/2014/main" id="{36E4F914-DFE7-4297-8E42-A27710155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9" name="Rectangle 15">
                <a:extLst>
                  <a:ext uri="{FF2B5EF4-FFF2-40B4-BE49-F238E27FC236}">
                    <a16:creationId xmlns:a16="http://schemas.microsoft.com/office/drawing/2014/main" id="{164AA26B-0915-4E61-AFF2-BDA8ED551B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0" name="Rectangle 16">
                <a:extLst>
                  <a:ext uri="{FF2B5EF4-FFF2-40B4-BE49-F238E27FC236}">
                    <a16:creationId xmlns:a16="http://schemas.microsoft.com/office/drawing/2014/main" id="{D5AB2E4B-626F-4072-87E5-595D35EFA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1" name="Rectangle 17">
                <a:extLst>
                  <a:ext uri="{FF2B5EF4-FFF2-40B4-BE49-F238E27FC236}">
                    <a16:creationId xmlns:a16="http://schemas.microsoft.com/office/drawing/2014/main" id="{65DAB362-330B-46D1-BCA8-58DF84B02A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2" name="Rectangle 18">
                <a:extLst>
                  <a:ext uri="{FF2B5EF4-FFF2-40B4-BE49-F238E27FC236}">
                    <a16:creationId xmlns:a16="http://schemas.microsoft.com/office/drawing/2014/main" id="{354D240F-C2AD-45B8-AC36-32AD2EAD6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3" name="Rectangle 19">
                <a:extLst>
                  <a:ext uri="{FF2B5EF4-FFF2-40B4-BE49-F238E27FC236}">
                    <a16:creationId xmlns:a16="http://schemas.microsoft.com/office/drawing/2014/main" id="{90E2C084-FE42-498D-9DD1-54C9F1833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4" name="Rectangle 20">
                <a:extLst>
                  <a:ext uri="{FF2B5EF4-FFF2-40B4-BE49-F238E27FC236}">
                    <a16:creationId xmlns:a16="http://schemas.microsoft.com/office/drawing/2014/main" id="{C350DA86-5C2C-4CB7-B1CC-4409FC689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5" name="Rectangle 21">
                <a:extLst>
                  <a:ext uri="{FF2B5EF4-FFF2-40B4-BE49-F238E27FC236}">
                    <a16:creationId xmlns:a16="http://schemas.microsoft.com/office/drawing/2014/main" id="{3476D016-BE0E-40FB-AE03-36C720631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6" name="Rectangle 22">
                <a:extLst>
                  <a:ext uri="{FF2B5EF4-FFF2-40B4-BE49-F238E27FC236}">
                    <a16:creationId xmlns:a16="http://schemas.microsoft.com/office/drawing/2014/main" id="{4207A264-69D9-418A-8329-92D261B9B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7" name="Rectangle 23">
                <a:extLst>
                  <a:ext uri="{FF2B5EF4-FFF2-40B4-BE49-F238E27FC236}">
                    <a16:creationId xmlns:a16="http://schemas.microsoft.com/office/drawing/2014/main" id="{A6B0A29B-A2CB-436D-9F5A-97AC9E9B3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8" name="Rectangle 24">
                <a:extLst>
                  <a:ext uri="{FF2B5EF4-FFF2-40B4-BE49-F238E27FC236}">
                    <a16:creationId xmlns:a16="http://schemas.microsoft.com/office/drawing/2014/main" id="{E9855E46-BFAF-42D9-AC3D-C449C9315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9" name="Rectangle 25">
                <a:extLst>
                  <a:ext uri="{FF2B5EF4-FFF2-40B4-BE49-F238E27FC236}">
                    <a16:creationId xmlns:a16="http://schemas.microsoft.com/office/drawing/2014/main" id="{8A0832E2-B419-44F2-AA90-20EF152828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0" name="Rectangle 26">
                <a:extLst>
                  <a:ext uri="{FF2B5EF4-FFF2-40B4-BE49-F238E27FC236}">
                    <a16:creationId xmlns:a16="http://schemas.microsoft.com/office/drawing/2014/main" id="{19E36BF2-3D4E-4C2B-8D4A-DCF9E92FA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1" name="Rectangle 27">
                <a:extLst>
                  <a:ext uri="{FF2B5EF4-FFF2-40B4-BE49-F238E27FC236}">
                    <a16:creationId xmlns:a16="http://schemas.microsoft.com/office/drawing/2014/main" id="{038C7A5F-FE20-45D2-9A21-6F27B6DEE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2" name="Rectangle 28">
                <a:extLst>
                  <a:ext uri="{FF2B5EF4-FFF2-40B4-BE49-F238E27FC236}">
                    <a16:creationId xmlns:a16="http://schemas.microsoft.com/office/drawing/2014/main" id="{E6296672-5055-43EF-8C50-F99741CCA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3" name="Rectangle 29">
                <a:extLst>
                  <a:ext uri="{FF2B5EF4-FFF2-40B4-BE49-F238E27FC236}">
                    <a16:creationId xmlns:a16="http://schemas.microsoft.com/office/drawing/2014/main" id="{9F789C90-FBCD-48B5-800E-482955528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185057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4" name="Rectangle 30">
                <a:extLst>
                  <a:ext uri="{FF2B5EF4-FFF2-40B4-BE49-F238E27FC236}">
                    <a16:creationId xmlns:a16="http://schemas.microsoft.com/office/drawing/2014/main" id="{DDF49BA7-3A02-4020-A1E4-11270C6862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185057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6A8B488-F73F-46BA-AAC6-FAAE1D26CA95}"/>
                </a:ext>
              </a:extLst>
            </p:cNvPr>
            <p:cNvGrpSpPr/>
            <p:nvPr/>
          </p:nvGrpSpPr>
          <p:grpSpPr>
            <a:xfrm>
              <a:off x="354110" y="2352251"/>
              <a:ext cx="11480604" cy="108822"/>
              <a:chOff x="354110" y="2358964"/>
              <a:chExt cx="11480604" cy="108822"/>
            </a:xfrm>
            <a:grpFill/>
          </p:grpSpPr>
          <p:sp>
            <p:nvSpPr>
              <p:cNvPr id="233" name="Rectangle 32">
                <a:extLst>
                  <a:ext uri="{FF2B5EF4-FFF2-40B4-BE49-F238E27FC236}">
                    <a16:creationId xmlns:a16="http://schemas.microsoft.com/office/drawing/2014/main" id="{B4B13D94-DCE1-468B-AF50-848FB46E49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4" name="Rectangle 33">
                <a:extLst>
                  <a:ext uri="{FF2B5EF4-FFF2-40B4-BE49-F238E27FC236}">
                    <a16:creationId xmlns:a16="http://schemas.microsoft.com/office/drawing/2014/main" id="{D42897BB-EFBB-4C3E-B7D8-39558C99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5" name="Rectangle 34">
                <a:extLst>
                  <a:ext uri="{FF2B5EF4-FFF2-40B4-BE49-F238E27FC236}">
                    <a16:creationId xmlns:a16="http://schemas.microsoft.com/office/drawing/2014/main" id="{4FAE9ED1-B75E-4074-8A29-538EBAC75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6" name="Rectangle 35">
                <a:extLst>
                  <a:ext uri="{FF2B5EF4-FFF2-40B4-BE49-F238E27FC236}">
                    <a16:creationId xmlns:a16="http://schemas.microsoft.com/office/drawing/2014/main" id="{04AF33C2-82DD-4449-B5ED-C6E11A917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7" name="Rectangle 36">
                <a:extLst>
                  <a:ext uri="{FF2B5EF4-FFF2-40B4-BE49-F238E27FC236}">
                    <a16:creationId xmlns:a16="http://schemas.microsoft.com/office/drawing/2014/main" id="{A402AA2F-3566-4F90-A3D7-2F6ACC05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8" name="Rectangle 37">
                <a:extLst>
                  <a:ext uri="{FF2B5EF4-FFF2-40B4-BE49-F238E27FC236}">
                    <a16:creationId xmlns:a16="http://schemas.microsoft.com/office/drawing/2014/main" id="{12257C74-8FE2-4A5A-AE7D-4253FD48B2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9" name="Rectangle 38">
                <a:extLst>
                  <a:ext uri="{FF2B5EF4-FFF2-40B4-BE49-F238E27FC236}">
                    <a16:creationId xmlns:a16="http://schemas.microsoft.com/office/drawing/2014/main" id="{EDCCE78B-73E1-4347-A0AB-893F31DE0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0" name="Rectangle 39">
                <a:extLst>
                  <a:ext uri="{FF2B5EF4-FFF2-40B4-BE49-F238E27FC236}">
                    <a16:creationId xmlns:a16="http://schemas.microsoft.com/office/drawing/2014/main" id="{71A20C81-1914-4715-86F6-FC2A3887F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1" name="Rectangle 40">
                <a:extLst>
                  <a:ext uri="{FF2B5EF4-FFF2-40B4-BE49-F238E27FC236}">
                    <a16:creationId xmlns:a16="http://schemas.microsoft.com/office/drawing/2014/main" id="{30EB0F8B-2241-4BB6-B10C-10150726F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2" name="Rectangle 41">
                <a:extLst>
                  <a:ext uri="{FF2B5EF4-FFF2-40B4-BE49-F238E27FC236}">
                    <a16:creationId xmlns:a16="http://schemas.microsoft.com/office/drawing/2014/main" id="{93DC7C70-8C17-43A4-9F9B-0C24A1A881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3" name="Rectangle 42">
                <a:extLst>
                  <a:ext uri="{FF2B5EF4-FFF2-40B4-BE49-F238E27FC236}">
                    <a16:creationId xmlns:a16="http://schemas.microsoft.com/office/drawing/2014/main" id="{700DA9A2-C7ED-46FB-B7ED-912E60E91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4" name="Rectangle 43">
                <a:extLst>
                  <a:ext uri="{FF2B5EF4-FFF2-40B4-BE49-F238E27FC236}">
                    <a16:creationId xmlns:a16="http://schemas.microsoft.com/office/drawing/2014/main" id="{23993B3F-B1E2-4626-915E-30EA0C271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5" name="Rectangle 44">
                <a:extLst>
                  <a:ext uri="{FF2B5EF4-FFF2-40B4-BE49-F238E27FC236}">
                    <a16:creationId xmlns:a16="http://schemas.microsoft.com/office/drawing/2014/main" id="{70A847F2-326C-4A11-90C5-5A5E3BC00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6" name="Rectangle 45">
                <a:extLst>
                  <a:ext uri="{FF2B5EF4-FFF2-40B4-BE49-F238E27FC236}">
                    <a16:creationId xmlns:a16="http://schemas.microsoft.com/office/drawing/2014/main" id="{D050CF34-CB80-475B-86F9-30114A7E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7" name="Rectangle 46">
                <a:extLst>
                  <a:ext uri="{FF2B5EF4-FFF2-40B4-BE49-F238E27FC236}">
                    <a16:creationId xmlns:a16="http://schemas.microsoft.com/office/drawing/2014/main" id="{72F7682D-8B8B-4827-9F84-5A883F257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8" name="Rectangle 47">
                <a:extLst>
                  <a:ext uri="{FF2B5EF4-FFF2-40B4-BE49-F238E27FC236}">
                    <a16:creationId xmlns:a16="http://schemas.microsoft.com/office/drawing/2014/main" id="{096B96DB-AD07-4F59-8D81-878896D60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49" name="Rectangle 48">
                <a:extLst>
                  <a:ext uri="{FF2B5EF4-FFF2-40B4-BE49-F238E27FC236}">
                    <a16:creationId xmlns:a16="http://schemas.microsoft.com/office/drawing/2014/main" id="{8B2388B0-7437-4F3C-B5AF-A99838656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0" name="Rectangle 49">
                <a:extLst>
                  <a:ext uri="{FF2B5EF4-FFF2-40B4-BE49-F238E27FC236}">
                    <a16:creationId xmlns:a16="http://schemas.microsoft.com/office/drawing/2014/main" id="{FBE62A09-5F6A-4BC0-9413-4B7222385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1" name="Rectangle 50">
                <a:extLst>
                  <a:ext uri="{FF2B5EF4-FFF2-40B4-BE49-F238E27FC236}">
                    <a16:creationId xmlns:a16="http://schemas.microsoft.com/office/drawing/2014/main" id="{FD4120A0-F176-4CF5-BD30-0A467CCD6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2" name="Rectangle 51">
                <a:extLst>
                  <a:ext uri="{FF2B5EF4-FFF2-40B4-BE49-F238E27FC236}">
                    <a16:creationId xmlns:a16="http://schemas.microsoft.com/office/drawing/2014/main" id="{8075DBF6-9812-49E0-8973-F29DF4621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3" name="Rectangle 52">
                <a:extLst>
                  <a:ext uri="{FF2B5EF4-FFF2-40B4-BE49-F238E27FC236}">
                    <a16:creationId xmlns:a16="http://schemas.microsoft.com/office/drawing/2014/main" id="{55CA37AD-A3E1-4489-9138-C3852B352A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4" name="Rectangle 53">
                <a:extLst>
                  <a:ext uri="{FF2B5EF4-FFF2-40B4-BE49-F238E27FC236}">
                    <a16:creationId xmlns:a16="http://schemas.microsoft.com/office/drawing/2014/main" id="{C88268CA-A454-432A-BBC6-F3C2F2736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5" name="Rectangle 54">
                <a:extLst>
                  <a:ext uri="{FF2B5EF4-FFF2-40B4-BE49-F238E27FC236}">
                    <a16:creationId xmlns:a16="http://schemas.microsoft.com/office/drawing/2014/main" id="{3EA71045-4C26-49CD-944A-9D37A7B68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6" name="Rectangle 55">
                <a:extLst>
                  <a:ext uri="{FF2B5EF4-FFF2-40B4-BE49-F238E27FC236}">
                    <a16:creationId xmlns:a16="http://schemas.microsoft.com/office/drawing/2014/main" id="{4CA66C44-3E69-4CC0-BE3E-5099678F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7" name="Rectangle 56">
                <a:extLst>
                  <a:ext uri="{FF2B5EF4-FFF2-40B4-BE49-F238E27FC236}">
                    <a16:creationId xmlns:a16="http://schemas.microsoft.com/office/drawing/2014/main" id="{DBCD939E-7346-4FE8-9A9E-3196A1634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35896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58" name="Rectangle 57">
                <a:extLst>
                  <a:ext uri="{FF2B5EF4-FFF2-40B4-BE49-F238E27FC236}">
                    <a16:creationId xmlns:a16="http://schemas.microsoft.com/office/drawing/2014/main" id="{2048A8D9-1609-4979-9E04-CE3C740052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35896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18EF978-EC3B-4512-9384-D9CDBEA6D3B0}"/>
                </a:ext>
              </a:extLst>
            </p:cNvPr>
            <p:cNvGrpSpPr/>
            <p:nvPr/>
          </p:nvGrpSpPr>
          <p:grpSpPr>
            <a:xfrm>
              <a:off x="354110" y="2857795"/>
              <a:ext cx="11480604" cy="109990"/>
              <a:chOff x="354110" y="2866188"/>
              <a:chExt cx="11480604" cy="109990"/>
            </a:xfrm>
            <a:grpFill/>
          </p:grpSpPr>
          <p:sp>
            <p:nvSpPr>
              <p:cNvPr id="207" name="Rectangle 59">
                <a:extLst>
                  <a:ext uri="{FF2B5EF4-FFF2-40B4-BE49-F238E27FC236}">
                    <a16:creationId xmlns:a16="http://schemas.microsoft.com/office/drawing/2014/main" id="{1CDD4CCD-B616-436B-A3FD-F9E6416D6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8" name="Rectangle 60">
                <a:extLst>
                  <a:ext uri="{FF2B5EF4-FFF2-40B4-BE49-F238E27FC236}">
                    <a16:creationId xmlns:a16="http://schemas.microsoft.com/office/drawing/2014/main" id="{C714A79D-593F-4D51-9527-0F7D44670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9" name="Rectangle 61">
                <a:extLst>
                  <a:ext uri="{FF2B5EF4-FFF2-40B4-BE49-F238E27FC236}">
                    <a16:creationId xmlns:a16="http://schemas.microsoft.com/office/drawing/2014/main" id="{E7C7988F-856E-46FD-8950-CCDDDA38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0" name="Rectangle 62">
                <a:extLst>
                  <a:ext uri="{FF2B5EF4-FFF2-40B4-BE49-F238E27FC236}">
                    <a16:creationId xmlns:a16="http://schemas.microsoft.com/office/drawing/2014/main" id="{6A604DC1-6DD7-4A5F-939D-B7E3D6B4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1" name="Rectangle 63">
                <a:extLst>
                  <a:ext uri="{FF2B5EF4-FFF2-40B4-BE49-F238E27FC236}">
                    <a16:creationId xmlns:a16="http://schemas.microsoft.com/office/drawing/2014/main" id="{5E841B6F-400E-43A2-BA9E-713E1210E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2" name="Rectangle 64">
                <a:extLst>
                  <a:ext uri="{FF2B5EF4-FFF2-40B4-BE49-F238E27FC236}">
                    <a16:creationId xmlns:a16="http://schemas.microsoft.com/office/drawing/2014/main" id="{EB3556E4-BBFF-4497-86CB-E08210DD43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3" name="Rectangle 65">
                <a:extLst>
                  <a:ext uri="{FF2B5EF4-FFF2-40B4-BE49-F238E27FC236}">
                    <a16:creationId xmlns:a16="http://schemas.microsoft.com/office/drawing/2014/main" id="{4ED49176-4A95-47F2-9609-F517D91CE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4" name="Rectangle 66">
                <a:extLst>
                  <a:ext uri="{FF2B5EF4-FFF2-40B4-BE49-F238E27FC236}">
                    <a16:creationId xmlns:a16="http://schemas.microsoft.com/office/drawing/2014/main" id="{C285A21A-D02C-4E2C-9129-0E4FD1439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5" name="Rectangle 67">
                <a:extLst>
                  <a:ext uri="{FF2B5EF4-FFF2-40B4-BE49-F238E27FC236}">
                    <a16:creationId xmlns:a16="http://schemas.microsoft.com/office/drawing/2014/main" id="{0FAC70C0-5E77-440D-AA2C-C5F3A3CE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6" name="Rectangle 68">
                <a:extLst>
                  <a:ext uri="{FF2B5EF4-FFF2-40B4-BE49-F238E27FC236}">
                    <a16:creationId xmlns:a16="http://schemas.microsoft.com/office/drawing/2014/main" id="{5463B017-838F-413D-8764-821503622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7" name="Rectangle 69">
                <a:extLst>
                  <a:ext uri="{FF2B5EF4-FFF2-40B4-BE49-F238E27FC236}">
                    <a16:creationId xmlns:a16="http://schemas.microsoft.com/office/drawing/2014/main" id="{D1A17899-795E-470F-B52B-0EE1A5143D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8" name="Rectangle 70">
                <a:extLst>
                  <a:ext uri="{FF2B5EF4-FFF2-40B4-BE49-F238E27FC236}">
                    <a16:creationId xmlns:a16="http://schemas.microsoft.com/office/drawing/2014/main" id="{BFA98CD7-C296-4FF8-AEA4-137B730DF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19" name="Rectangle 71">
                <a:extLst>
                  <a:ext uri="{FF2B5EF4-FFF2-40B4-BE49-F238E27FC236}">
                    <a16:creationId xmlns:a16="http://schemas.microsoft.com/office/drawing/2014/main" id="{9F11BA7F-A440-4A5A-9145-C2CBF5DAF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0" name="Rectangle 72">
                <a:extLst>
                  <a:ext uri="{FF2B5EF4-FFF2-40B4-BE49-F238E27FC236}">
                    <a16:creationId xmlns:a16="http://schemas.microsoft.com/office/drawing/2014/main" id="{D21FFF55-7EAD-40FA-9864-F5B8971D14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1" name="Rectangle 73">
                <a:extLst>
                  <a:ext uri="{FF2B5EF4-FFF2-40B4-BE49-F238E27FC236}">
                    <a16:creationId xmlns:a16="http://schemas.microsoft.com/office/drawing/2014/main" id="{30F55C85-4BDF-4A1A-A90A-C676A91173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2" name="Rectangle 74">
                <a:extLst>
                  <a:ext uri="{FF2B5EF4-FFF2-40B4-BE49-F238E27FC236}">
                    <a16:creationId xmlns:a16="http://schemas.microsoft.com/office/drawing/2014/main" id="{CD376222-CE2E-460E-A86D-CEEFFC77F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3" name="Rectangle 75">
                <a:extLst>
                  <a:ext uri="{FF2B5EF4-FFF2-40B4-BE49-F238E27FC236}">
                    <a16:creationId xmlns:a16="http://schemas.microsoft.com/office/drawing/2014/main" id="{D9F6E244-E70D-4E98-BE65-616D29AD4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4" name="Rectangle 76">
                <a:extLst>
                  <a:ext uri="{FF2B5EF4-FFF2-40B4-BE49-F238E27FC236}">
                    <a16:creationId xmlns:a16="http://schemas.microsoft.com/office/drawing/2014/main" id="{E3B75F8F-57C0-4AD6-92A4-826B4281F4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5" name="Rectangle 77">
                <a:extLst>
                  <a:ext uri="{FF2B5EF4-FFF2-40B4-BE49-F238E27FC236}">
                    <a16:creationId xmlns:a16="http://schemas.microsoft.com/office/drawing/2014/main" id="{A535E84C-3ECC-4B95-9FA9-A4AD23F2F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6" name="Rectangle 78">
                <a:extLst>
                  <a:ext uri="{FF2B5EF4-FFF2-40B4-BE49-F238E27FC236}">
                    <a16:creationId xmlns:a16="http://schemas.microsoft.com/office/drawing/2014/main" id="{B36D8AB3-727A-44D7-B945-11021E7E5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7" name="Rectangle 79">
                <a:extLst>
                  <a:ext uri="{FF2B5EF4-FFF2-40B4-BE49-F238E27FC236}">
                    <a16:creationId xmlns:a16="http://schemas.microsoft.com/office/drawing/2014/main" id="{D97F58A0-5D6C-414B-81E1-932E36D87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8" name="Rectangle 80">
                <a:extLst>
                  <a:ext uri="{FF2B5EF4-FFF2-40B4-BE49-F238E27FC236}">
                    <a16:creationId xmlns:a16="http://schemas.microsoft.com/office/drawing/2014/main" id="{34645A3A-2DF2-467B-ADEC-66C268007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29" name="Rectangle 81">
                <a:extLst>
                  <a:ext uri="{FF2B5EF4-FFF2-40B4-BE49-F238E27FC236}">
                    <a16:creationId xmlns:a16="http://schemas.microsoft.com/office/drawing/2014/main" id="{2991A0D8-2D5D-4B08-9704-9BFB93B16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0" name="Rectangle 82">
                <a:extLst>
                  <a:ext uri="{FF2B5EF4-FFF2-40B4-BE49-F238E27FC236}">
                    <a16:creationId xmlns:a16="http://schemas.microsoft.com/office/drawing/2014/main" id="{7128A5D3-8A8E-4A5B-ACA1-5A01DEAE2F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1" name="Rectangle 83">
                <a:extLst>
                  <a:ext uri="{FF2B5EF4-FFF2-40B4-BE49-F238E27FC236}">
                    <a16:creationId xmlns:a16="http://schemas.microsoft.com/office/drawing/2014/main" id="{D017036E-3A97-4D6A-AA9F-AA9B8E3E0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286618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32" name="Rectangle 84">
                <a:extLst>
                  <a:ext uri="{FF2B5EF4-FFF2-40B4-BE49-F238E27FC236}">
                    <a16:creationId xmlns:a16="http://schemas.microsoft.com/office/drawing/2014/main" id="{5BCCE486-20E6-47E4-96AF-5AFB02173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286618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06BB728-4849-4082-9FF0-0EA3AABEBCF4}"/>
                </a:ext>
              </a:extLst>
            </p:cNvPr>
            <p:cNvGrpSpPr/>
            <p:nvPr/>
          </p:nvGrpSpPr>
          <p:grpSpPr>
            <a:xfrm>
              <a:off x="354110" y="3364507"/>
              <a:ext cx="11480604" cy="109990"/>
              <a:chOff x="354110" y="3364062"/>
              <a:chExt cx="11480604" cy="109990"/>
            </a:xfrm>
            <a:grpFill/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AC28E286-CB3B-41B8-9829-2A09FD0F1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Rectangle 6">
                <a:extLst>
                  <a:ext uri="{FF2B5EF4-FFF2-40B4-BE49-F238E27FC236}">
                    <a16:creationId xmlns:a16="http://schemas.microsoft.com/office/drawing/2014/main" id="{A6CBC9BD-AE25-437A-9246-679B5C4DB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Rectangle 7">
                <a:extLst>
                  <a:ext uri="{FF2B5EF4-FFF2-40B4-BE49-F238E27FC236}">
                    <a16:creationId xmlns:a16="http://schemas.microsoft.com/office/drawing/2014/main" id="{BDB3BE91-D24B-44FB-A0BE-35ABBB2313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Rectangle 8">
                <a:extLst>
                  <a:ext uri="{FF2B5EF4-FFF2-40B4-BE49-F238E27FC236}">
                    <a16:creationId xmlns:a16="http://schemas.microsoft.com/office/drawing/2014/main" id="{02BF76EB-C07C-40D8-ABF9-14A0E81337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Rectangle 9">
                <a:extLst>
                  <a:ext uri="{FF2B5EF4-FFF2-40B4-BE49-F238E27FC236}">
                    <a16:creationId xmlns:a16="http://schemas.microsoft.com/office/drawing/2014/main" id="{FC0AC496-1F3F-4359-904E-5527E0BAD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Rectangle 10">
                <a:extLst>
                  <a:ext uri="{FF2B5EF4-FFF2-40B4-BE49-F238E27FC236}">
                    <a16:creationId xmlns:a16="http://schemas.microsoft.com/office/drawing/2014/main" id="{67A5809D-4B79-4E2A-8B9D-C29BBE187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Rectangle 11">
                <a:extLst>
                  <a:ext uri="{FF2B5EF4-FFF2-40B4-BE49-F238E27FC236}">
                    <a16:creationId xmlns:a16="http://schemas.microsoft.com/office/drawing/2014/main" id="{5FA8A205-5CFE-4939-86AC-E0D585AB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Rectangle 12">
                <a:extLst>
                  <a:ext uri="{FF2B5EF4-FFF2-40B4-BE49-F238E27FC236}">
                    <a16:creationId xmlns:a16="http://schemas.microsoft.com/office/drawing/2014/main" id="{553F272B-5533-4FB6-A9F0-875A21EC0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9" name="Rectangle 13">
                <a:extLst>
                  <a:ext uri="{FF2B5EF4-FFF2-40B4-BE49-F238E27FC236}">
                    <a16:creationId xmlns:a16="http://schemas.microsoft.com/office/drawing/2014/main" id="{187F64CB-DEFF-42C8-A80D-BF5D20C7E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0" name="Rectangle 14">
                <a:extLst>
                  <a:ext uri="{FF2B5EF4-FFF2-40B4-BE49-F238E27FC236}">
                    <a16:creationId xmlns:a16="http://schemas.microsoft.com/office/drawing/2014/main" id="{D8A81EE6-EC79-451C-8888-B85838267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1" name="Rectangle 15">
                <a:extLst>
                  <a:ext uri="{FF2B5EF4-FFF2-40B4-BE49-F238E27FC236}">
                    <a16:creationId xmlns:a16="http://schemas.microsoft.com/office/drawing/2014/main" id="{2F75E8FE-AE95-4C7F-8BE5-50A035B1B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2" name="Rectangle 16">
                <a:extLst>
                  <a:ext uri="{FF2B5EF4-FFF2-40B4-BE49-F238E27FC236}">
                    <a16:creationId xmlns:a16="http://schemas.microsoft.com/office/drawing/2014/main" id="{521C11C5-735B-4510-A6D4-19E284955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3" name="Rectangle 17">
                <a:extLst>
                  <a:ext uri="{FF2B5EF4-FFF2-40B4-BE49-F238E27FC236}">
                    <a16:creationId xmlns:a16="http://schemas.microsoft.com/office/drawing/2014/main" id="{DE053974-1CFB-4C67-9102-E4BA82742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4" name="Rectangle 18">
                <a:extLst>
                  <a:ext uri="{FF2B5EF4-FFF2-40B4-BE49-F238E27FC236}">
                    <a16:creationId xmlns:a16="http://schemas.microsoft.com/office/drawing/2014/main" id="{00A33D5E-F49C-4A86-B377-B3598B7E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5" name="Rectangle 19">
                <a:extLst>
                  <a:ext uri="{FF2B5EF4-FFF2-40B4-BE49-F238E27FC236}">
                    <a16:creationId xmlns:a16="http://schemas.microsoft.com/office/drawing/2014/main" id="{7B19912A-F019-49AD-A23F-B9B6F8E59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6" name="Rectangle 20">
                <a:extLst>
                  <a:ext uri="{FF2B5EF4-FFF2-40B4-BE49-F238E27FC236}">
                    <a16:creationId xmlns:a16="http://schemas.microsoft.com/office/drawing/2014/main" id="{0EDE0526-CBA2-4A01-9D59-24F0B138B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5E66E413-A492-40ED-BCC5-F23480C01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8" name="Rectangle 22">
                <a:extLst>
                  <a:ext uri="{FF2B5EF4-FFF2-40B4-BE49-F238E27FC236}">
                    <a16:creationId xmlns:a16="http://schemas.microsoft.com/office/drawing/2014/main" id="{6FCFA5F2-AFE6-49D8-BE15-40E90D43F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99" name="Rectangle 23">
                <a:extLst>
                  <a:ext uri="{FF2B5EF4-FFF2-40B4-BE49-F238E27FC236}">
                    <a16:creationId xmlns:a16="http://schemas.microsoft.com/office/drawing/2014/main" id="{AD7A4E43-F44A-43CF-A9D7-BA4D8B2B2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0" name="Rectangle 24">
                <a:extLst>
                  <a:ext uri="{FF2B5EF4-FFF2-40B4-BE49-F238E27FC236}">
                    <a16:creationId xmlns:a16="http://schemas.microsoft.com/office/drawing/2014/main" id="{FC2E67AB-58DA-4BCF-81D2-0040BBD9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1" name="Rectangle 25">
                <a:extLst>
                  <a:ext uri="{FF2B5EF4-FFF2-40B4-BE49-F238E27FC236}">
                    <a16:creationId xmlns:a16="http://schemas.microsoft.com/office/drawing/2014/main" id="{C99A6A98-815A-4877-8FE9-06C0CB7E14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2" name="Rectangle 26">
                <a:extLst>
                  <a:ext uri="{FF2B5EF4-FFF2-40B4-BE49-F238E27FC236}">
                    <a16:creationId xmlns:a16="http://schemas.microsoft.com/office/drawing/2014/main" id="{C64F5A0E-D9C8-4999-8349-EA4D5F6AC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3" name="Rectangle 27">
                <a:extLst>
                  <a:ext uri="{FF2B5EF4-FFF2-40B4-BE49-F238E27FC236}">
                    <a16:creationId xmlns:a16="http://schemas.microsoft.com/office/drawing/2014/main" id="{6935F975-0CC7-414B-9F9C-44875EF3F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4" name="Rectangle 28">
                <a:extLst>
                  <a:ext uri="{FF2B5EF4-FFF2-40B4-BE49-F238E27FC236}">
                    <a16:creationId xmlns:a16="http://schemas.microsoft.com/office/drawing/2014/main" id="{21DEE8DA-7AB4-4341-BEF7-E8343A7BDF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5" name="Rectangle 29">
                <a:extLst>
                  <a:ext uri="{FF2B5EF4-FFF2-40B4-BE49-F238E27FC236}">
                    <a16:creationId xmlns:a16="http://schemas.microsoft.com/office/drawing/2014/main" id="{AF4FCF43-3009-4229-89F8-D62F91C92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364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06" name="Rectangle 30">
                <a:extLst>
                  <a:ext uri="{FF2B5EF4-FFF2-40B4-BE49-F238E27FC236}">
                    <a16:creationId xmlns:a16="http://schemas.microsoft.com/office/drawing/2014/main" id="{21EAAE8A-F99B-4A0B-8E7D-566273D5E9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364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899924C-8D1C-46B4-9F38-88AD7EA3A211}"/>
                </a:ext>
              </a:extLst>
            </p:cNvPr>
            <p:cNvGrpSpPr/>
            <p:nvPr/>
          </p:nvGrpSpPr>
          <p:grpSpPr>
            <a:xfrm>
              <a:off x="354110" y="3871219"/>
              <a:ext cx="11480604" cy="108822"/>
              <a:chOff x="354110" y="3872454"/>
              <a:chExt cx="11480604" cy="108822"/>
            </a:xfrm>
            <a:grpFill/>
          </p:grpSpPr>
          <p:sp>
            <p:nvSpPr>
              <p:cNvPr id="155" name="Rectangle 32">
                <a:extLst>
                  <a:ext uri="{FF2B5EF4-FFF2-40B4-BE49-F238E27FC236}">
                    <a16:creationId xmlns:a16="http://schemas.microsoft.com/office/drawing/2014/main" id="{FD0840A3-FF5F-4E9F-AAB6-948A5E4EC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6" name="Rectangle 33">
                <a:extLst>
                  <a:ext uri="{FF2B5EF4-FFF2-40B4-BE49-F238E27FC236}">
                    <a16:creationId xmlns:a16="http://schemas.microsoft.com/office/drawing/2014/main" id="{F50A1B14-0F67-4FC2-88F7-3BE9E0EB2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7" name="Rectangle 34">
                <a:extLst>
                  <a:ext uri="{FF2B5EF4-FFF2-40B4-BE49-F238E27FC236}">
                    <a16:creationId xmlns:a16="http://schemas.microsoft.com/office/drawing/2014/main" id="{0081421C-B014-4BA9-9B01-C495814F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8" name="Rectangle 35">
                <a:extLst>
                  <a:ext uri="{FF2B5EF4-FFF2-40B4-BE49-F238E27FC236}">
                    <a16:creationId xmlns:a16="http://schemas.microsoft.com/office/drawing/2014/main" id="{F2F01CCA-56ED-486D-8B82-39DC92A84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9" name="Rectangle 36">
                <a:extLst>
                  <a:ext uri="{FF2B5EF4-FFF2-40B4-BE49-F238E27FC236}">
                    <a16:creationId xmlns:a16="http://schemas.microsoft.com/office/drawing/2014/main" id="{D80D4491-E5C9-4C50-81FD-6FC11F9488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0" name="Rectangle 37">
                <a:extLst>
                  <a:ext uri="{FF2B5EF4-FFF2-40B4-BE49-F238E27FC236}">
                    <a16:creationId xmlns:a16="http://schemas.microsoft.com/office/drawing/2014/main" id="{FEC9B9BF-B893-41BF-B931-31F1750D8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1" name="Rectangle 38">
                <a:extLst>
                  <a:ext uri="{FF2B5EF4-FFF2-40B4-BE49-F238E27FC236}">
                    <a16:creationId xmlns:a16="http://schemas.microsoft.com/office/drawing/2014/main" id="{3CAD1EA0-31D2-4388-AC66-BE422B614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2" name="Rectangle 39">
                <a:extLst>
                  <a:ext uri="{FF2B5EF4-FFF2-40B4-BE49-F238E27FC236}">
                    <a16:creationId xmlns:a16="http://schemas.microsoft.com/office/drawing/2014/main" id="{992B7398-2CE5-4B74-B42B-0E4E9FA21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3" name="Rectangle 40">
                <a:extLst>
                  <a:ext uri="{FF2B5EF4-FFF2-40B4-BE49-F238E27FC236}">
                    <a16:creationId xmlns:a16="http://schemas.microsoft.com/office/drawing/2014/main" id="{2AC042C8-974E-43A8-B1AB-D62435FE9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4" name="Rectangle 41">
                <a:extLst>
                  <a:ext uri="{FF2B5EF4-FFF2-40B4-BE49-F238E27FC236}">
                    <a16:creationId xmlns:a16="http://schemas.microsoft.com/office/drawing/2014/main" id="{2D6F1AB9-6712-4B85-8932-7F5F1BCFD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5" name="Rectangle 42">
                <a:extLst>
                  <a:ext uri="{FF2B5EF4-FFF2-40B4-BE49-F238E27FC236}">
                    <a16:creationId xmlns:a16="http://schemas.microsoft.com/office/drawing/2014/main" id="{80DC2507-35DC-491B-8CB6-90312B184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6" name="Rectangle 43">
                <a:extLst>
                  <a:ext uri="{FF2B5EF4-FFF2-40B4-BE49-F238E27FC236}">
                    <a16:creationId xmlns:a16="http://schemas.microsoft.com/office/drawing/2014/main" id="{778102A0-D658-43A1-846D-9B9E4B9AE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7" name="Rectangle 44">
                <a:extLst>
                  <a:ext uri="{FF2B5EF4-FFF2-40B4-BE49-F238E27FC236}">
                    <a16:creationId xmlns:a16="http://schemas.microsoft.com/office/drawing/2014/main" id="{0532E36E-F8F7-4121-80C1-216501C39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8" name="Rectangle 45">
                <a:extLst>
                  <a:ext uri="{FF2B5EF4-FFF2-40B4-BE49-F238E27FC236}">
                    <a16:creationId xmlns:a16="http://schemas.microsoft.com/office/drawing/2014/main" id="{EBD0C1A7-E07E-492D-A5B7-899D81C35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9" name="Rectangle 46">
                <a:extLst>
                  <a:ext uri="{FF2B5EF4-FFF2-40B4-BE49-F238E27FC236}">
                    <a16:creationId xmlns:a16="http://schemas.microsoft.com/office/drawing/2014/main" id="{FF89631E-3434-468A-BE5A-16772FE2F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0" name="Rectangle 47">
                <a:extLst>
                  <a:ext uri="{FF2B5EF4-FFF2-40B4-BE49-F238E27FC236}">
                    <a16:creationId xmlns:a16="http://schemas.microsoft.com/office/drawing/2014/main" id="{C379EE06-9745-42DA-BBC1-A082CA50F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1" name="Rectangle 48">
                <a:extLst>
                  <a:ext uri="{FF2B5EF4-FFF2-40B4-BE49-F238E27FC236}">
                    <a16:creationId xmlns:a16="http://schemas.microsoft.com/office/drawing/2014/main" id="{06184212-6301-4320-A25C-8350DB257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2" name="Rectangle 49">
                <a:extLst>
                  <a:ext uri="{FF2B5EF4-FFF2-40B4-BE49-F238E27FC236}">
                    <a16:creationId xmlns:a16="http://schemas.microsoft.com/office/drawing/2014/main" id="{D81215A9-8DA9-436E-BFD3-672FD476B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3" name="Rectangle 50">
                <a:extLst>
                  <a:ext uri="{FF2B5EF4-FFF2-40B4-BE49-F238E27FC236}">
                    <a16:creationId xmlns:a16="http://schemas.microsoft.com/office/drawing/2014/main" id="{7F4705F9-3317-4397-B01E-644775B1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4" name="Rectangle 51">
                <a:extLst>
                  <a:ext uri="{FF2B5EF4-FFF2-40B4-BE49-F238E27FC236}">
                    <a16:creationId xmlns:a16="http://schemas.microsoft.com/office/drawing/2014/main" id="{2857C00E-FADC-42AA-AA16-38A83D5AF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5" name="Rectangle 52">
                <a:extLst>
                  <a:ext uri="{FF2B5EF4-FFF2-40B4-BE49-F238E27FC236}">
                    <a16:creationId xmlns:a16="http://schemas.microsoft.com/office/drawing/2014/main" id="{74EAC93D-EF3C-4092-B15E-15494A23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6" name="Rectangle 53">
                <a:extLst>
                  <a:ext uri="{FF2B5EF4-FFF2-40B4-BE49-F238E27FC236}">
                    <a16:creationId xmlns:a16="http://schemas.microsoft.com/office/drawing/2014/main" id="{5D3EEE91-37CE-4F2F-905E-D7AFCC6E4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7" name="Rectangle 54">
                <a:extLst>
                  <a:ext uri="{FF2B5EF4-FFF2-40B4-BE49-F238E27FC236}">
                    <a16:creationId xmlns:a16="http://schemas.microsoft.com/office/drawing/2014/main" id="{368F77C6-C453-499B-8B47-39BE1A310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8" name="Rectangle 55">
                <a:extLst>
                  <a:ext uri="{FF2B5EF4-FFF2-40B4-BE49-F238E27FC236}">
                    <a16:creationId xmlns:a16="http://schemas.microsoft.com/office/drawing/2014/main" id="{4EB7C421-E508-4232-A011-40643DB79D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Rectangle 56">
                <a:extLst>
                  <a:ext uri="{FF2B5EF4-FFF2-40B4-BE49-F238E27FC236}">
                    <a16:creationId xmlns:a16="http://schemas.microsoft.com/office/drawing/2014/main" id="{B7A7C2F9-930E-4B50-9AA3-47FE15F43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3872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Rectangle 57">
                <a:extLst>
                  <a:ext uri="{FF2B5EF4-FFF2-40B4-BE49-F238E27FC236}">
                    <a16:creationId xmlns:a16="http://schemas.microsoft.com/office/drawing/2014/main" id="{4ADCC0C0-6310-4ED1-A69B-CF3133EB5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3872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8A1E95-3088-4CA0-BA17-9F2DBDABF9DB}"/>
                </a:ext>
              </a:extLst>
            </p:cNvPr>
            <p:cNvGrpSpPr/>
            <p:nvPr/>
          </p:nvGrpSpPr>
          <p:grpSpPr>
            <a:xfrm>
              <a:off x="354110" y="4376763"/>
              <a:ext cx="11480604" cy="109990"/>
              <a:chOff x="354110" y="4379678"/>
              <a:chExt cx="11480604" cy="109990"/>
            </a:xfrm>
            <a:grpFill/>
          </p:grpSpPr>
          <p:sp>
            <p:nvSpPr>
              <p:cNvPr id="129" name="Rectangle 59">
                <a:extLst>
                  <a:ext uri="{FF2B5EF4-FFF2-40B4-BE49-F238E27FC236}">
                    <a16:creationId xmlns:a16="http://schemas.microsoft.com/office/drawing/2014/main" id="{EFCB7559-FD17-472B-B7A1-3FFC63C8B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0" name="Rectangle 60">
                <a:extLst>
                  <a:ext uri="{FF2B5EF4-FFF2-40B4-BE49-F238E27FC236}">
                    <a16:creationId xmlns:a16="http://schemas.microsoft.com/office/drawing/2014/main" id="{2DA5B014-05A6-4DC4-A1AF-6B4B382336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1" name="Rectangle 61">
                <a:extLst>
                  <a:ext uri="{FF2B5EF4-FFF2-40B4-BE49-F238E27FC236}">
                    <a16:creationId xmlns:a16="http://schemas.microsoft.com/office/drawing/2014/main" id="{FEA4E4F7-8218-4E7C-9E87-224A643273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2" name="Rectangle 62">
                <a:extLst>
                  <a:ext uri="{FF2B5EF4-FFF2-40B4-BE49-F238E27FC236}">
                    <a16:creationId xmlns:a16="http://schemas.microsoft.com/office/drawing/2014/main" id="{A94D8FC5-1EBD-4EE3-98BE-790ADC20DB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3" name="Rectangle 63">
                <a:extLst>
                  <a:ext uri="{FF2B5EF4-FFF2-40B4-BE49-F238E27FC236}">
                    <a16:creationId xmlns:a16="http://schemas.microsoft.com/office/drawing/2014/main" id="{30D19DB9-4852-4829-8388-B6807A0BF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4" name="Rectangle 64">
                <a:extLst>
                  <a:ext uri="{FF2B5EF4-FFF2-40B4-BE49-F238E27FC236}">
                    <a16:creationId xmlns:a16="http://schemas.microsoft.com/office/drawing/2014/main" id="{084DC439-7F3A-4989-96B7-B29D496E6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5" name="Rectangle 65">
                <a:extLst>
                  <a:ext uri="{FF2B5EF4-FFF2-40B4-BE49-F238E27FC236}">
                    <a16:creationId xmlns:a16="http://schemas.microsoft.com/office/drawing/2014/main" id="{35EB4226-F03D-4819-A4CC-D42233D58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6" name="Rectangle 66">
                <a:extLst>
                  <a:ext uri="{FF2B5EF4-FFF2-40B4-BE49-F238E27FC236}">
                    <a16:creationId xmlns:a16="http://schemas.microsoft.com/office/drawing/2014/main" id="{E00FCAAA-AC7E-4B03-AD5E-74ABD9764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7" name="Rectangle 67">
                <a:extLst>
                  <a:ext uri="{FF2B5EF4-FFF2-40B4-BE49-F238E27FC236}">
                    <a16:creationId xmlns:a16="http://schemas.microsoft.com/office/drawing/2014/main" id="{7D3AA8CA-C2E8-4862-8F87-EFAEFBCFF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8" name="Rectangle 68">
                <a:extLst>
                  <a:ext uri="{FF2B5EF4-FFF2-40B4-BE49-F238E27FC236}">
                    <a16:creationId xmlns:a16="http://schemas.microsoft.com/office/drawing/2014/main" id="{217BE0BD-ECA6-4A6D-9864-90AF19AF3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9" name="Rectangle 69">
                <a:extLst>
                  <a:ext uri="{FF2B5EF4-FFF2-40B4-BE49-F238E27FC236}">
                    <a16:creationId xmlns:a16="http://schemas.microsoft.com/office/drawing/2014/main" id="{4367775C-E241-437A-90EC-7A4D13D42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Rectangle 70">
                <a:extLst>
                  <a:ext uri="{FF2B5EF4-FFF2-40B4-BE49-F238E27FC236}">
                    <a16:creationId xmlns:a16="http://schemas.microsoft.com/office/drawing/2014/main" id="{45804E6D-FE13-4F7A-A02C-81ED1ACEA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Rectangle 71">
                <a:extLst>
                  <a:ext uri="{FF2B5EF4-FFF2-40B4-BE49-F238E27FC236}">
                    <a16:creationId xmlns:a16="http://schemas.microsoft.com/office/drawing/2014/main" id="{A09F54AC-51E7-45A0-B639-BFEC5FE67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Rectangle 72">
                <a:extLst>
                  <a:ext uri="{FF2B5EF4-FFF2-40B4-BE49-F238E27FC236}">
                    <a16:creationId xmlns:a16="http://schemas.microsoft.com/office/drawing/2014/main" id="{CA60C1A9-4AD0-4191-96A2-CC1DD32F6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Rectangle 73">
                <a:extLst>
                  <a:ext uri="{FF2B5EF4-FFF2-40B4-BE49-F238E27FC236}">
                    <a16:creationId xmlns:a16="http://schemas.microsoft.com/office/drawing/2014/main" id="{9A28ED63-9408-4F16-A85E-E76BA9F9AD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Rectangle 74">
                <a:extLst>
                  <a:ext uri="{FF2B5EF4-FFF2-40B4-BE49-F238E27FC236}">
                    <a16:creationId xmlns:a16="http://schemas.microsoft.com/office/drawing/2014/main" id="{8E63D1D1-CF92-468A-B012-24216CA08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Rectangle 75">
                <a:extLst>
                  <a:ext uri="{FF2B5EF4-FFF2-40B4-BE49-F238E27FC236}">
                    <a16:creationId xmlns:a16="http://schemas.microsoft.com/office/drawing/2014/main" id="{8FC2CD59-128D-4D06-937E-4505D57D1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Rectangle 76">
                <a:extLst>
                  <a:ext uri="{FF2B5EF4-FFF2-40B4-BE49-F238E27FC236}">
                    <a16:creationId xmlns:a16="http://schemas.microsoft.com/office/drawing/2014/main" id="{B9A7B9E1-4CEE-41C8-A799-EE4B9AFCD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Rectangle 77">
                <a:extLst>
                  <a:ext uri="{FF2B5EF4-FFF2-40B4-BE49-F238E27FC236}">
                    <a16:creationId xmlns:a16="http://schemas.microsoft.com/office/drawing/2014/main" id="{3C824F84-B682-4EA2-AFC1-D56DF71A0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Rectangle 78">
                <a:extLst>
                  <a:ext uri="{FF2B5EF4-FFF2-40B4-BE49-F238E27FC236}">
                    <a16:creationId xmlns:a16="http://schemas.microsoft.com/office/drawing/2014/main" id="{154DDE76-05F9-405C-86DB-477B87DBB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Rectangle 79">
                <a:extLst>
                  <a:ext uri="{FF2B5EF4-FFF2-40B4-BE49-F238E27FC236}">
                    <a16:creationId xmlns:a16="http://schemas.microsoft.com/office/drawing/2014/main" id="{28217A81-8951-475F-9F90-88B99F13D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0" name="Rectangle 80">
                <a:extLst>
                  <a:ext uri="{FF2B5EF4-FFF2-40B4-BE49-F238E27FC236}">
                    <a16:creationId xmlns:a16="http://schemas.microsoft.com/office/drawing/2014/main" id="{DD226742-8914-401E-8D78-93F56B2E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1" name="Rectangle 81">
                <a:extLst>
                  <a:ext uri="{FF2B5EF4-FFF2-40B4-BE49-F238E27FC236}">
                    <a16:creationId xmlns:a16="http://schemas.microsoft.com/office/drawing/2014/main" id="{B0E1AE86-33D6-4D1D-BC23-EA8A4AF1CF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2" name="Rectangle 82">
                <a:extLst>
                  <a:ext uri="{FF2B5EF4-FFF2-40B4-BE49-F238E27FC236}">
                    <a16:creationId xmlns:a16="http://schemas.microsoft.com/office/drawing/2014/main" id="{CCA69695-3790-4A9F-9CC1-5EBCB1C96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3" name="Rectangle 83">
                <a:extLst>
                  <a:ext uri="{FF2B5EF4-FFF2-40B4-BE49-F238E27FC236}">
                    <a16:creationId xmlns:a16="http://schemas.microsoft.com/office/drawing/2014/main" id="{E75DD56F-C446-4037-8A60-A6C1A44E8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379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54" name="Rectangle 84">
                <a:extLst>
                  <a:ext uri="{FF2B5EF4-FFF2-40B4-BE49-F238E27FC236}">
                    <a16:creationId xmlns:a16="http://schemas.microsoft.com/office/drawing/2014/main" id="{3658AAE9-4C55-47F2-9C83-497627EC2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379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09F6D0B-FF49-4CC2-90DB-BE84FEA93E9F}"/>
                </a:ext>
              </a:extLst>
            </p:cNvPr>
            <p:cNvGrpSpPr/>
            <p:nvPr/>
          </p:nvGrpSpPr>
          <p:grpSpPr>
            <a:xfrm>
              <a:off x="354110" y="4883475"/>
              <a:ext cx="11480604" cy="109990"/>
              <a:chOff x="354110" y="4888062"/>
              <a:chExt cx="11480604" cy="109990"/>
            </a:xfrm>
            <a:grpFill/>
          </p:grpSpPr>
          <p:sp>
            <p:nvSpPr>
              <p:cNvPr id="103" name="Rectangle 5">
                <a:extLst>
                  <a:ext uri="{FF2B5EF4-FFF2-40B4-BE49-F238E27FC236}">
                    <a16:creationId xmlns:a16="http://schemas.microsoft.com/office/drawing/2014/main" id="{5B16BA60-1923-4CB8-AC58-3FA97E978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4" name="Rectangle 6">
                <a:extLst>
                  <a:ext uri="{FF2B5EF4-FFF2-40B4-BE49-F238E27FC236}">
                    <a16:creationId xmlns:a16="http://schemas.microsoft.com/office/drawing/2014/main" id="{5472B612-6D9A-49B7-A1A5-EF7EBDCE0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19A7F840-07E0-4852-B348-40D8EB614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501C6E7-9683-4F5F-ADB4-D120A8CE2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7" name="Rectangle 9">
                <a:extLst>
                  <a:ext uri="{FF2B5EF4-FFF2-40B4-BE49-F238E27FC236}">
                    <a16:creationId xmlns:a16="http://schemas.microsoft.com/office/drawing/2014/main" id="{6B0B292A-E263-45E9-8363-AB5BA07DC7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8" name="Rectangle 10">
                <a:extLst>
                  <a:ext uri="{FF2B5EF4-FFF2-40B4-BE49-F238E27FC236}">
                    <a16:creationId xmlns:a16="http://schemas.microsoft.com/office/drawing/2014/main" id="{F6D80E9D-A930-4211-B815-FA67CF10A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Rectangle 11">
                <a:extLst>
                  <a:ext uri="{FF2B5EF4-FFF2-40B4-BE49-F238E27FC236}">
                    <a16:creationId xmlns:a16="http://schemas.microsoft.com/office/drawing/2014/main" id="{75CB23DF-89C3-4513-88A0-E31FACFB7D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Rectangle 12">
                <a:extLst>
                  <a:ext uri="{FF2B5EF4-FFF2-40B4-BE49-F238E27FC236}">
                    <a16:creationId xmlns:a16="http://schemas.microsoft.com/office/drawing/2014/main" id="{792B94F3-12D9-42E8-91C9-DE5D158733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1" name="Rectangle 13">
                <a:extLst>
                  <a:ext uri="{FF2B5EF4-FFF2-40B4-BE49-F238E27FC236}">
                    <a16:creationId xmlns:a16="http://schemas.microsoft.com/office/drawing/2014/main" id="{F5C29CE0-8ED9-4F8F-B865-6A66D95AA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2" name="Rectangle 14">
                <a:extLst>
                  <a:ext uri="{FF2B5EF4-FFF2-40B4-BE49-F238E27FC236}">
                    <a16:creationId xmlns:a16="http://schemas.microsoft.com/office/drawing/2014/main" id="{E1288316-CFF0-4D0C-A6EA-50B406EBF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3" name="Rectangle 15">
                <a:extLst>
                  <a:ext uri="{FF2B5EF4-FFF2-40B4-BE49-F238E27FC236}">
                    <a16:creationId xmlns:a16="http://schemas.microsoft.com/office/drawing/2014/main" id="{4BF70EA3-0A87-40BD-94BF-76AAEC81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4" name="Rectangle 16">
                <a:extLst>
                  <a:ext uri="{FF2B5EF4-FFF2-40B4-BE49-F238E27FC236}">
                    <a16:creationId xmlns:a16="http://schemas.microsoft.com/office/drawing/2014/main" id="{8AC49DAE-1800-40B4-908D-DACDDBFF2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5" name="Rectangle 17">
                <a:extLst>
                  <a:ext uri="{FF2B5EF4-FFF2-40B4-BE49-F238E27FC236}">
                    <a16:creationId xmlns:a16="http://schemas.microsoft.com/office/drawing/2014/main" id="{236BF9F5-A935-4DA3-A4A9-52DD30165B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6" name="Rectangle 18">
                <a:extLst>
                  <a:ext uri="{FF2B5EF4-FFF2-40B4-BE49-F238E27FC236}">
                    <a16:creationId xmlns:a16="http://schemas.microsoft.com/office/drawing/2014/main" id="{97FE846A-6C60-49BD-8759-77095BC247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7" name="Rectangle 19">
                <a:extLst>
                  <a:ext uri="{FF2B5EF4-FFF2-40B4-BE49-F238E27FC236}">
                    <a16:creationId xmlns:a16="http://schemas.microsoft.com/office/drawing/2014/main" id="{FA924FA8-FE97-40A1-852B-77A498A7C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8" name="Rectangle 20">
                <a:extLst>
                  <a:ext uri="{FF2B5EF4-FFF2-40B4-BE49-F238E27FC236}">
                    <a16:creationId xmlns:a16="http://schemas.microsoft.com/office/drawing/2014/main" id="{3C593FAE-CE47-48A5-AC85-6174EAC0A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9" name="Rectangle 21">
                <a:extLst>
                  <a:ext uri="{FF2B5EF4-FFF2-40B4-BE49-F238E27FC236}">
                    <a16:creationId xmlns:a16="http://schemas.microsoft.com/office/drawing/2014/main" id="{E2228A57-948E-4482-9E06-D9E725176D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Rectangle 22">
                <a:extLst>
                  <a:ext uri="{FF2B5EF4-FFF2-40B4-BE49-F238E27FC236}">
                    <a16:creationId xmlns:a16="http://schemas.microsoft.com/office/drawing/2014/main" id="{1EF13CFA-22CA-4C10-BE90-D5CC115A8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Rectangle 23">
                <a:extLst>
                  <a:ext uri="{FF2B5EF4-FFF2-40B4-BE49-F238E27FC236}">
                    <a16:creationId xmlns:a16="http://schemas.microsoft.com/office/drawing/2014/main" id="{0E8E90A3-1641-4E9B-A194-D5F117F9A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Rectangle 24">
                <a:extLst>
                  <a:ext uri="{FF2B5EF4-FFF2-40B4-BE49-F238E27FC236}">
                    <a16:creationId xmlns:a16="http://schemas.microsoft.com/office/drawing/2014/main" id="{A68EDFEF-E0D3-402A-9521-3DF38E4B8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3" name="Rectangle 25">
                <a:extLst>
                  <a:ext uri="{FF2B5EF4-FFF2-40B4-BE49-F238E27FC236}">
                    <a16:creationId xmlns:a16="http://schemas.microsoft.com/office/drawing/2014/main" id="{CCF9D944-04E9-47A8-9177-AFC8A6780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Rectangle 26">
                <a:extLst>
                  <a:ext uri="{FF2B5EF4-FFF2-40B4-BE49-F238E27FC236}">
                    <a16:creationId xmlns:a16="http://schemas.microsoft.com/office/drawing/2014/main" id="{ABDECE26-FC06-416E-A783-A77B3FFA3A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Rectangle 27">
                <a:extLst>
                  <a:ext uri="{FF2B5EF4-FFF2-40B4-BE49-F238E27FC236}">
                    <a16:creationId xmlns:a16="http://schemas.microsoft.com/office/drawing/2014/main" id="{1F81018F-D062-471E-8E4D-BF55555F5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Rectangle 28">
                <a:extLst>
                  <a:ext uri="{FF2B5EF4-FFF2-40B4-BE49-F238E27FC236}">
                    <a16:creationId xmlns:a16="http://schemas.microsoft.com/office/drawing/2014/main" id="{75BC1DFB-E2E0-44A2-8449-1511B5F4C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7" name="Rectangle 29">
                <a:extLst>
                  <a:ext uri="{FF2B5EF4-FFF2-40B4-BE49-F238E27FC236}">
                    <a16:creationId xmlns:a16="http://schemas.microsoft.com/office/drawing/2014/main" id="{FE671700-5C5E-4E82-8FDC-49E44FF73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4888062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8" name="Rectangle 30">
                <a:extLst>
                  <a:ext uri="{FF2B5EF4-FFF2-40B4-BE49-F238E27FC236}">
                    <a16:creationId xmlns:a16="http://schemas.microsoft.com/office/drawing/2014/main" id="{367003AF-BC87-4F81-81EB-3D09A24C9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4888062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7D7A4E-C314-4987-9657-060E28CAA6A0}"/>
                </a:ext>
              </a:extLst>
            </p:cNvPr>
            <p:cNvGrpSpPr/>
            <p:nvPr/>
          </p:nvGrpSpPr>
          <p:grpSpPr>
            <a:xfrm>
              <a:off x="354110" y="5390187"/>
              <a:ext cx="11480604" cy="108822"/>
              <a:chOff x="354110" y="5396454"/>
              <a:chExt cx="11480604" cy="108822"/>
            </a:xfrm>
            <a:grpFill/>
          </p:grpSpPr>
          <p:sp>
            <p:nvSpPr>
              <p:cNvPr id="77" name="Rectangle 32">
                <a:extLst>
                  <a:ext uri="{FF2B5EF4-FFF2-40B4-BE49-F238E27FC236}">
                    <a16:creationId xmlns:a16="http://schemas.microsoft.com/office/drawing/2014/main" id="{8E8A1AC8-CA63-4F37-A8CF-FF832D8BE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8" name="Rectangle 33">
                <a:extLst>
                  <a:ext uri="{FF2B5EF4-FFF2-40B4-BE49-F238E27FC236}">
                    <a16:creationId xmlns:a16="http://schemas.microsoft.com/office/drawing/2014/main" id="{628E2734-FDDB-44A3-9AF2-0397842962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9" name="Rectangle 34">
                <a:extLst>
                  <a:ext uri="{FF2B5EF4-FFF2-40B4-BE49-F238E27FC236}">
                    <a16:creationId xmlns:a16="http://schemas.microsoft.com/office/drawing/2014/main" id="{088CF2A2-82EB-4956-973F-6A38CD7EA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0" name="Rectangle 35">
                <a:extLst>
                  <a:ext uri="{FF2B5EF4-FFF2-40B4-BE49-F238E27FC236}">
                    <a16:creationId xmlns:a16="http://schemas.microsoft.com/office/drawing/2014/main" id="{C040EEA9-3095-4F30-8483-23F37448C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1" name="Rectangle 36">
                <a:extLst>
                  <a:ext uri="{FF2B5EF4-FFF2-40B4-BE49-F238E27FC236}">
                    <a16:creationId xmlns:a16="http://schemas.microsoft.com/office/drawing/2014/main" id="{749693CE-451B-4AFB-88A8-C12ED178E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2" name="Rectangle 37">
                <a:extLst>
                  <a:ext uri="{FF2B5EF4-FFF2-40B4-BE49-F238E27FC236}">
                    <a16:creationId xmlns:a16="http://schemas.microsoft.com/office/drawing/2014/main" id="{30280489-C791-44E8-963D-1255607CDB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3" name="Rectangle 38">
                <a:extLst>
                  <a:ext uri="{FF2B5EF4-FFF2-40B4-BE49-F238E27FC236}">
                    <a16:creationId xmlns:a16="http://schemas.microsoft.com/office/drawing/2014/main" id="{8CC74FC2-413D-4801-AE6D-107C3B112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4" name="Rectangle 39">
                <a:extLst>
                  <a:ext uri="{FF2B5EF4-FFF2-40B4-BE49-F238E27FC236}">
                    <a16:creationId xmlns:a16="http://schemas.microsoft.com/office/drawing/2014/main" id="{B285A8B1-8801-46CD-91B8-97CE12F319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5" name="Rectangle 40">
                <a:extLst>
                  <a:ext uri="{FF2B5EF4-FFF2-40B4-BE49-F238E27FC236}">
                    <a16:creationId xmlns:a16="http://schemas.microsoft.com/office/drawing/2014/main" id="{2DCB03A8-663D-4DCB-A3A5-59C55ED30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5407D7A5-9403-4899-B30F-57F9270DFA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7" name="Rectangle 42">
                <a:extLst>
                  <a:ext uri="{FF2B5EF4-FFF2-40B4-BE49-F238E27FC236}">
                    <a16:creationId xmlns:a16="http://schemas.microsoft.com/office/drawing/2014/main" id="{A5A712A8-2D9C-4566-93D7-A55421946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8" name="Rectangle 43">
                <a:extLst>
                  <a:ext uri="{FF2B5EF4-FFF2-40B4-BE49-F238E27FC236}">
                    <a16:creationId xmlns:a16="http://schemas.microsoft.com/office/drawing/2014/main" id="{4B61ED17-0B4A-42B3-B859-84E6FBD9F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89" name="Rectangle 44">
                <a:extLst>
                  <a:ext uri="{FF2B5EF4-FFF2-40B4-BE49-F238E27FC236}">
                    <a16:creationId xmlns:a16="http://schemas.microsoft.com/office/drawing/2014/main" id="{7FF71609-E043-4DD4-BBED-210943BF3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0" name="Rectangle 45">
                <a:extLst>
                  <a:ext uri="{FF2B5EF4-FFF2-40B4-BE49-F238E27FC236}">
                    <a16:creationId xmlns:a16="http://schemas.microsoft.com/office/drawing/2014/main" id="{9107E37E-3623-4410-8CEA-DA33995A6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1" name="Rectangle 46">
                <a:extLst>
                  <a:ext uri="{FF2B5EF4-FFF2-40B4-BE49-F238E27FC236}">
                    <a16:creationId xmlns:a16="http://schemas.microsoft.com/office/drawing/2014/main" id="{B83800E2-BDEE-48AC-9D9F-0B03C123FB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2" name="Rectangle 47">
                <a:extLst>
                  <a:ext uri="{FF2B5EF4-FFF2-40B4-BE49-F238E27FC236}">
                    <a16:creationId xmlns:a16="http://schemas.microsoft.com/office/drawing/2014/main" id="{924E8ED7-0B54-488C-86FD-838BEC6C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3" name="Rectangle 48">
                <a:extLst>
                  <a:ext uri="{FF2B5EF4-FFF2-40B4-BE49-F238E27FC236}">
                    <a16:creationId xmlns:a16="http://schemas.microsoft.com/office/drawing/2014/main" id="{5E731C89-5DF4-4419-9A67-52BAEC373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4" name="Rectangle 49">
                <a:extLst>
                  <a:ext uri="{FF2B5EF4-FFF2-40B4-BE49-F238E27FC236}">
                    <a16:creationId xmlns:a16="http://schemas.microsoft.com/office/drawing/2014/main" id="{D7B0E779-6D3D-4414-91BB-C1BBE6380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5" name="Rectangle 50">
                <a:extLst>
                  <a:ext uri="{FF2B5EF4-FFF2-40B4-BE49-F238E27FC236}">
                    <a16:creationId xmlns:a16="http://schemas.microsoft.com/office/drawing/2014/main" id="{E846AB63-6AAB-4E86-B4BA-7853BD602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6" name="Rectangle 51">
                <a:extLst>
                  <a:ext uri="{FF2B5EF4-FFF2-40B4-BE49-F238E27FC236}">
                    <a16:creationId xmlns:a16="http://schemas.microsoft.com/office/drawing/2014/main" id="{D05AC798-949B-4443-ADBB-917EF526F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7" name="Rectangle 52">
                <a:extLst>
                  <a:ext uri="{FF2B5EF4-FFF2-40B4-BE49-F238E27FC236}">
                    <a16:creationId xmlns:a16="http://schemas.microsoft.com/office/drawing/2014/main" id="{8B3E2107-60AF-4064-A551-A333E624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8" name="Rectangle 53">
                <a:extLst>
                  <a:ext uri="{FF2B5EF4-FFF2-40B4-BE49-F238E27FC236}">
                    <a16:creationId xmlns:a16="http://schemas.microsoft.com/office/drawing/2014/main" id="{055FD3E8-A340-4393-92E1-4FD68288FD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99" name="Rectangle 54">
                <a:extLst>
                  <a:ext uri="{FF2B5EF4-FFF2-40B4-BE49-F238E27FC236}">
                    <a16:creationId xmlns:a16="http://schemas.microsoft.com/office/drawing/2014/main" id="{C18C5E0E-D82C-4F82-A0E3-6BE9AAF75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0" name="Rectangle 55">
                <a:extLst>
                  <a:ext uri="{FF2B5EF4-FFF2-40B4-BE49-F238E27FC236}">
                    <a16:creationId xmlns:a16="http://schemas.microsoft.com/office/drawing/2014/main" id="{677F5FC4-34F3-400A-9970-A7EA63DB4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1" name="Rectangle 56">
                <a:extLst>
                  <a:ext uri="{FF2B5EF4-FFF2-40B4-BE49-F238E27FC236}">
                    <a16:creationId xmlns:a16="http://schemas.microsoft.com/office/drawing/2014/main" id="{2A4794CF-928E-4F8E-A532-7800E5996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396454"/>
                <a:ext cx="10999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2" name="Rectangle 57">
                <a:extLst>
                  <a:ext uri="{FF2B5EF4-FFF2-40B4-BE49-F238E27FC236}">
                    <a16:creationId xmlns:a16="http://schemas.microsoft.com/office/drawing/2014/main" id="{E4F63079-D99A-4ECA-AE8B-8E93D429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396454"/>
                <a:ext cx="108822" cy="10882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F81BE07-E676-45EB-9AFA-7BF1FBB657A2}"/>
                </a:ext>
              </a:extLst>
            </p:cNvPr>
            <p:cNvGrpSpPr/>
            <p:nvPr/>
          </p:nvGrpSpPr>
          <p:grpSpPr>
            <a:xfrm>
              <a:off x="354110" y="5895731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51" name="Rectangle 59">
                <a:extLst>
                  <a:ext uri="{FF2B5EF4-FFF2-40B4-BE49-F238E27FC236}">
                    <a16:creationId xmlns:a16="http://schemas.microsoft.com/office/drawing/2014/main" id="{90F41A19-F592-419E-BB70-0A26A5A2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2" name="Rectangle 60">
                <a:extLst>
                  <a:ext uri="{FF2B5EF4-FFF2-40B4-BE49-F238E27FC236}">
                    <a16:creationId xmlns:a16="http://schemas.microsoft.com/office/drawing/2014/main" id="{1469FDD4-E3FD-413E-AE75-22EE1F63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61">
                <a:extLst>
                  <a:ext uri="{FF2B5EF4-FFF2-40B4-BE49-F238E27FC236}">
                    <a16:creationId xmlns:a16="http://schemas.microsoft.com/office/drawing/2014/main" id="{FE475E5D-8646-4FC9-BFFB-619E2D0E2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Rectangle 62">
                <a:extLst>
                  <a:ext uri="{FF2B5EF4-FFF2-40B4-BE49-F238E27FC236}">
                    <a16:creationId xmlns:a16="http://schemas.microsoft.com/office/drawing/2014/main" id="{3D36A72E-C554-4C3C-9B1B-6CB10E5F6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5" name="Rectangle 63">
                <a:extLst>
                  <a:ext uri="{FF2B5EF4-FFF2-40B4-BE49-F238E27FC236}">
                    <a16:creationId xmlns:a16="http://schemas.microsoft.com/office/drawing/2014/main" id="{7A4E6F93-4FD1-43BD-92BD-564F60D0B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6" name="Rectangle 64">
                <a:extLst>
                  <a:ext uri="{FF2B5EF4-FFF2-40B4-BE49-F238E27FC236}">
                    <a16:creationId xmlns:a16="http://schemas.microsoft.com/office/drawing/2014/main" id="{91390BA3-956A-4FEA-961B-6154DE6FB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7" name="Rectangle 65">
                <a:extLst>
                  <a:ext uri="{FF2B5EF4-FFF2-40B4-BE49-F238E27FC236}">
                    <a16:creationId xmlns:a16="http://schemas.microsoft.com/office/drawing/2014/main" id="{3BDA4482-76BD-4B95-9A99-C9D97E68F6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8" name="Rectangle 66">
                <a:extLst>
                  <a:ext uri="{FF2B5EF4-FFF2-40B4-BE49-F238E27FC236}">
                    <a16:creationId xmlns:a16="http://schemas.microsoft.com/office/drawing/2014/main" id="{7C89DCF1-7783-4715-A5F6-F69C325A84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9" name="Rectangle 67">
                <a:extLst>
                  <a:ext uri="{FF2B5EF4-FFF2-40B4-BE49-F238E27FC236}">
                    <a16:creationId xmlns:a16="http://schemas.microsoft.com/office/drawing/2014/main" id="{C358A697-8E33-4B4A-8E88-7C19923AD4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0" name="Rectangle 68">
                <a:extLst>
                  <a:ext uri="{FF2B5EF4-FFF2-40B4-BE49-F238E27FC236}">
                    <a16:creationId xmlns:a16="http://schemas.microsoft.com/office/drawing/2014/main" id="{8716A687-A14A-4B91-AB47-EC1722AF3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1" name="Rectangle 69">
                <a:extLst>
                  <a:ext uri="{FF2B5EF4-FFF2-40B4-BE49-F238E27FC236}">
                    <a16:creationId xmlns:a16="http://schemas.microsoft.com/office/drawing/2014/main" id="{3597BC4D-A8AB-476D-A463-DDA92D619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3D5FE933-374E-4D22-95B5-F8B154CFC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3" name="Rectangle 71">
                <a:extLst>
                  <a:ext uri="{FF2B5EF4-FFF2-40B4-BE49-F238E27FC236}">
                    <a16:creationId xmlns:a16="http://schemas.microsoft.com/office/drawing/2014/main" id="{4DA4C424-BC57-46B1-8A19-98F4A1F4B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4" name="Rectangle 72">
                <a:extLst>
                  <a:ext uri="{FF2B5EF4-FFF2-40B4-BE49-F238E27FC236}">
                    <a16:creationId xmlns:a16="http://schemas.microsoft.com/office/drawing/2014/main" id="{8072EEA5-91EE-47E9-9C82-96966E37C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5" name="Rectangle 73">
                <a:extLst>
                  <a:ext uri="{FF2B5EF4-FFF2-40B4-BE49-F238E27FC236}">
                    <a16:creationId xmlns:a16="http://schemas.microsoft.com/office/drawing/2014/main" id="{D2366CD8-B517-40C0-8E52-217CE8F16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6" name="Rectangle 74">
                <a:extLst>
                  <a:ext uri="{FF2B5EF4-FFF2-40B4-BE49-F238E27FC236}">
                    <a16:creationId xmlns:a16="http://schemas.microsoft.com/office/drawing/2014/main" id="{2739573F-C01A-4A42-BDB4-F8717CD655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7" name="Rectangle 75">
                <a:extLst>
                  <a:ext uri="{FF2B5EF4-FFF2-40B4-BE49-F238E27FC236}">
                    <a16:creationId xmlns:a16="http://schemas.microsoft.com/office/drawing/2014/main" id="{94A56444-668B-41B0-8986-65EB2B4A3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8" name="Rectangle 76">
                <a:extLst>
                  <a:ext uri="{FF2B5EF4-FFF2-40B4-BE49-F238E27FC236}">
                    <a16:creationId xmlns:a16="http://schemas.microsoft.com/office/drawing/2014/main" id="{B2CFF404-368E-4A76-A2CA-471611869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69" name="Rectangle 77">
                <a:extLst>
                  <a:ext uri="{FF2B5EF4-FFF2-40B4-BE49-F238E27FC236}">
                    <a16:creationId xmlns:a16="http://schemas.microsoft.com/office/drawing/2014/main" id="{3B1857CC-9DC7-43E3-98B6-0DCBB2DC1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0" name="Rectangle 78">
                <a:extLst>
                  <a:ext uri="{FF2B5EF4-FFF2-40B4-BE49-F238E27FC236}">
                    <a16:creationId xmlns:a16="http://schemas.microsoft.com/office/drawing/2014/main" id="{13C3C468-F3E2-4B75-BB66-184F85DD0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1" name="Rectangle 79">
                <a:extLst>
                  <a:ext uri="{FF2B5EF4-FFF2-40B4-BE49-F238E27FC236}">
                    <a16:creationId xmlns:a16="http://schemas.microsoft.com/office/drawing/2014/main" id="{1A0E9336-6E7F-4174-BB8B-7B675743AA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2" name="Rectangle 80">
                <a:extLst>
                  <a:ext uri="{FF2B5EF4-FFF2-40B4-BE49-F238E27FC236}">
                    <a16:creationId xmlns:a16="http://schemas.microsoft.com/office/drawing/2014/main" id="{1AB6293C-8454-4149-8126-EFE23BCE4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3" name="Rectangle 81">
                <a:extLst>
                  <a:ext uri="{FF2B5EF4-FFF2-40B4-BE49-F238E27FC236}">
                    <a16:creationId xmlns:a16="http://schemas.microsoft.com/office/drawing/2014/main" id="{BAE4953B-46B2-4552-8D6A-C67D4FCB3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4" name="Rectangle 82">
                <a:extLst>
                  <a:ext uri="{FF2B5EF4-FFF2-40B4-BE49-F238E27FC236}">
                    <a16:creationId xmlns:a16="http://schemas.microsoft.com/office/drawing/2014/main" id="{40C5CC0E-449E-4E60-822F-5A4AB69E54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5" name="Rectangle 83">
                <a:extLst>
                  <a:ext uri="{FF2B5EF4-FFF2-40B4-BE49-F238E27FC236}">
                    <a16:creationId xmlns:a16="http://schemas.microsoft.com/office/drawing/2014/main" id="{B2688373-3DD7-4956-8759-7CB2AF735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76" name="Rectangle 84">
                <a:extLst>
                  <a:ext uri="{FF2B5EF4-FFF2-40B4-BE49-F238E27FC236}">
                    <a16:creationId xmlns:a16="http://schemas.microsoft.com/office/drawing/2014/main" id="{50B8E454-F10F-456B-81ED-301B191CA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0ABA5C-8D36-4AAD-9494-669B8A3E9E86}"/>
                </a:ext>
              </a:extLst>
            </p:cNvPr>
            <p:cNvGrpSpPr/>
            <p:nvPr/>
          </p:nvGrpSpPr>
          <p:grpSpPr>
            <a:xfrm>
              <a:off x="354110" y="6402442"/>
              <a:ext cx="11480604" cy="109990"/>
              <a:chOff x="354110" y="5903678"/>
              <a:chExt cx="11480604" cy="109990"/>
            </a:xfrm>
            <a:grpFill/>
          </p:grpSpPr>
          <p:sp>
            <p:nvSpPr>
              <p:cNvPr id="25" name="Rectangle 59">
                <a:extLst>
                  <a:ext uri="{FF2B5EF4-FFF2-40B4-BE49-F238E27FC236}">
                    <a16:creationId xmlns:a16="http://schemas.microsoft.com/office/drawing/2014/main" id="{9006E5F9-87EA-4BFF-AC26-08D7B4E65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11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6" name="Rectangle 60">
                <a:extLst>
                  <a:ext uri="{FF2B5EF4-FFF2-40B4-BE49-F238E27FC236}">
                    <a16:creationId xmlns:a16="http://schemas.microsoft.com/office/drawing/2014/main" id="{40F26277-619B-41A3-9D5F-A02E6914E1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54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7" name="Rectangle 61">
                <a:extLst>
                  <a:ext uri="{FF2B5EF4-FFF2-40B4-BE49-F238E27FC236}">
                    <a16:creationId xmlns:a16="http://schemas.microsoft.com/office/drawing/2014/main" id="{23DB5C85-827B-49AF-BC96-24E7ABDAD9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80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8" name="Rectangle 62">
                <a:extLst>
                  <a:ext uri="{FF2B5EF4-FFF2-40B4-BE49-F238E27FC236}">
                    <a16:creationId xmlns:a16="http://schemas.microsoft.com/office/drawing/2014/main" id="{847A0A99-2056-4E0E-8A5A-2CBCA33AF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23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5474EE8D-D88A-47FF-9107-09082030E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350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Rectangle 64">
                <a:extLst>
                  <a:ext uri="{FF2B5EF4-FFF2-40B4-BE49-F238E27FC236}">
                    <a16:creationId xmlns:a16="http://schemas.microsoft.com/office/drawing/2014/main" id="{0EC4B1DB-FB22-4303-B2D7-5E60C557A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893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Rectangle 65">
                <a:extLst>
                  <a:ext uri="{FF2B5EF4-FFF2-40B4-BE49-F238E27FC236}">
                    <a16:creationId xmlns:a16="http://schemas.microsoft.com/office/drawing/2014/main" id="{B5127279-9249-47F2-8A42-1F7F68517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3197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Rectangle 66">
                <a:extLst>
                  <a:ext uri="{FF2B5EF4-FFF2-40B4-BE49-F238E27FC236}">
                    <a16:creationId xmlns:a16="http://schemas.microsoft.com/office/drawing/2014/main" id="{4BE3E747-CD2D-4EA9-8A1C-AFC94F640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8630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Rectangle 67">
                <a:extLst>
                  <a:ext uri="{FF2B5EF4-FFF2-40B4-BE49-F238E27FC236}">
                    <a16:creationId xmlns:a16="http://schemas.microsoft.com/office/drawing/2014/main" id="{844450CC-44D2-4CFB-9D82-BA80F0CA0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289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Rectangle 68">
                <a:extLst>
                  <a:ext uri="{FF2B5EF4-FFF2-40B4-BE49-F238E27FC236}">
                    <a16:creationId xmlns:a16="http://schemas.microsoft.com/office/drawing/2014/main" id="{56C9C6B8-074B-4807-A953-D5D69AEE2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8326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Rectangle 69">
                <a:extLst>
                  <a:ext uri="{FF2B5EF4-FFF2-40B4-BE49-F238E27FC236}">
                    <a16:creationId xmlns:a16="http://schemas.microsoft.com/office/drawing/2014/main" id="{55A940DF-BE4B-4046-BF7D-7BBB8316F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2589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6" name="Rectangle 70">
                <a:extLst>
                  <a:ext uri="{FF2B5EF4-FFF2-40B4-BE49-F238E27FC236}">
                    <a16:creationId xmlns:a16="http://schemas.microsoft.com/office/drawing/2014/main" id="{79FECFE2-55AB-4195-B4F2-F1831B090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802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Rectangle 71">
                <a:extLst>
                  <a:ext uri="{FF2B5EF4-FFF2-40B4-BE49-F238E27FC236}">
                    <a16:creationId xmlns:a16="http://schemas.microsoft.com/office/drawing/2014/main" id="{F78BF45E-3F1B-4CCF-AB55-6AACA1D79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2285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Rectangle 72">
                <a:extLst>
                  <a:ext uri="{FF2B5EF4-FFF2-40B4-BE49-F238E27FC236}">
                    <a16:creationId xmlns:a16="http://schemas.microsoft.com/office/drawing/2014/main" id="{CEAEA0D2-DAF5-42AD-824D-BF0A0786A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771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Rectangle 73">
                <a:extLst>
                  <a:ext uri="{FF2B5EF4-FFF2-40B4-BE49-F238E27FC236}">
                    <a16:creationId xmlns:a16="http://schemas.microsoft.com/office/drawing/2014/main" id="{2616B93B-15A3-4A25-B322-A4A334791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98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Rectangle 74">
                <a:extLst>
                  <a:ext uri="{FF2B5EF4-FFF2-40B4-BE49-F238E27FC236}">
                    <a16:creationId xmlns:a16="http://schemas.microsoft.com/office/drawing/2014/main" id="{26C24972-CC21-4F79-908A-8F7EEF3C3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414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Rectangle 75">
                <a:extLst>
                  <a:ext uri="{FF2B5EF4-FFF2-40B4-BE49-F238E27FC236}">
                    <a16:creationId xmlns:a16="http://schemas.microsoft.com/office/drawing/2014/main" id="{FD7C3FD5-0F89-4B6D-AC87-8001A0810C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31676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Rectangle 76">
                <a:extLst>
                  <a:ext uri="{FF2B5EF4-FFF2-40B4-BE49-F238E27FC236}">
                    <a16:creationId xmlns:a16="http://schemas.microsoft.com/office/drawing/2014/main" id="{B03C108E-68F6-4221-BC40-C5E3C190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87109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3" name="Rectangle 77">
                <a:extLst>
                  <a:ext uri="{FF2B5EF4-FFF2-40B4-BE49-F238E27FC236}">
                    <a16:creationId xmlns:a16="http://schemas.microsoft.com/office/drawing/2014/main" id="{AEE8C851-520C-4A98-839F-17DEECB4C1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1372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Rectangle 78">
                <a:extLst>
                  <a:ext uri="{FF2B5EF4-FFF2-40B4-BE49-F238E27FC236}">
                    <a16:creationId xmlns:a16="http://schemas.microsoft.com/office/drawing/2014/main" id="{64CDD37E-8761-499B-B591-D1B68A0C6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6805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Rectangle 79">
                <a:extLst>
                  <a:ext uri="{FF2B5EF4-FFF2-40B4-BE49-F238E27FC236}">
                    <a16:creationId xmlns:a16="http://schemas.microsoft.com/office/drawing/2014/main" id="{CF1D9CFA-A92A-4012-8DBE-A1AFE416C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1068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Rectangle 80">
                <a:extLst>
                  <a:ext uri="{FF2B5EF4-FFF2-40B4-BE49-F238E27FC236}">
                    <a16:creationId xmlns:a16="http://schemas.microsoft.com/office/drawing/2014/main" id="{5B28FF0B-0B00-4C89-9B32-5FCEE8CF72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501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Rectangle 81">
                <a:extLst>
                  <a:ext uri="{FF2B5EF4-FFF2-40B4-BE49-F238E27FC236}">
                    <a16:creationId xmlns:a16="http://schemas.microsoft.com/office/drawing/2014/main" id="{3F39461F-D7C3-4741-A3BF-B2B81AC1BD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0763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Rectangle 82">
                <a:extLst>
                  <a:ext uri="{FF2B5EF4-FFF2-40B4-BE49-F238E27FC236}">
                    <a16:creationId xmlns:a16="http://schemas.microsoft.com/office/drawing/2014/main" id="{B209DBFB-FB6A-41D4-B8FD-371C1627C2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6197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Rectangle 83">
                <a:extLst>
                  <a:ext uri="{FF2B5EF4-FFF2-40B4-BE49-F238E27FC236}">
                    <a16:creationId xmlns:a16="http://schemas.microsoft.com/office/drawing/2014/main" id="{9851ABD3-4B24-43E9-8246-B439DE2890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0460" y="5903678"/>
                <a:ext cx="10999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Rectangle 84">
                <a:extLst>
                  <a:ext uri="{FF2B5EF4-FFF2-40B4-BE49-F238E27FC236}">
                    <a16:creationId xmlns:a16="http://schemas.microsoft.com/office/drawing/2014/main" id="{C66181AB-B727-41A6-A789-CF6AAB6890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25892" y="5903678"/>
                <a:ext cx="108822" cy="1099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</p:spTree>
    <p:extLst>
      <p:ext uri="{BB962C8B-B14F-4D97-AF65-F5344CB8AC3E}">
        <p14:creationId xmlns:p14="http://schemas.microsoft.com/office/powerpoint/2010/main" val="225047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at we do?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4" name="Rectangle 5">
            <a:extLst>
              <a:ext uri="{FF2B5EF4-FFF2-40B4-BE49-F238E27FC236}">
                <a16:creationId xmlns:a16="http://schemas.microsoft.com/office/drawing/2014/main" id="{1D5D3984-7DC7-4194-AD39-51045112A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5" name="Rectangle 6">
            <a:extLst>
              <a:ext uri="{FF2B5EF4-FFF2-40B4-BE49-F238E27FC236}">
                <a16:creationId xmlns:a16="http://schemas.microsoft.com/office/drawing/2014/main" id="{C4A1AA13-BC36-4E79-B4E8-CBD99F7B0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6" name="Rectangle 7">
            <a:extLst>
              <a:ext uri="{FF2B5EF4-FFF2-40B4-BE49-F238E27FC236}">
                <a16:creationId xmlns:a16="http://schemas.microsoft.com/office/drawing/2014/main" id="{064FA383-421A-4408-B960-0EEA4EA6D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7" name="Rectangle 8">
            <a:extLst>
              <a:ext uri="{FF2B5EF4-FFF2-40B4-BE49-F238E27FC236}">
                <a16:creationId xmlns:a16="http://schemas.microsoft.com/office/drawing/2014/main" id="{A749CDFB-EE99-4334-8923-0D518C5B2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" name="Rectangle 9">
            <a:extLst>
              <a:ext uri="{FF2B5EF4-FFF2-40B4-BE49-F238E27FC236}">
                <a16:creationId xmlns:a16="http://schemas.microsoft.com/office/drawing/2014/main" id="{6E9A5901-7AB9-4355-8A8C-EDEDF74E0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9" name="Rectangle 10">
            <a:extLst>
              <a:ext uri="{FF2B5EF4-FFF2-40B4-BE49-F238E27FC236}">
                <a16:creationId xmlns:a16="http://schemas.microsoft.com/office/drawing/2014/main" id="{719A89F7-F1DD-434B-B30D-4B32BEF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0" name="Rectangle 11">
            <a:extLst>
              <a:ext uri="{FF2B5EF4-FFF2-40B4-BE49-F238E27FC236}">
                <a16:creationId xmlns:a16="http://schemas.microsoft.com/office/drawing/2014/main" id="{E2F34566-8F29-46BF-862B-492CFB9F0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1" name="Rectangle 12">
            <a:extLst>
              <a:ext uri="{FF2B5EF4-FFF2-40B4-BE49-F238E27FC236}">
                <a16:creationId xmlns:a16="http://schemas.microsoft.com/office/drawing/2014/main" id="{13B17D5B-B8E7-479A-9557-1DE1F3355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2" name="Rectangle 13">
            <a:extLst>
              <a:ext uri="{FF2B5EF4-FFF2-40B4-BE49-F238E27FC236}">
                <a16:creationId xmlns:a16="http://schemas.microsoft.com/office/drawing/2014/main" id="{648B9A6E-E46B-4E77-8AFC-175F26F71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3" name="Rectangle 14">
            <a:extLst>
              <a:ext uri="{FF2B5EF4-FFF2-40B4-BE49-F238E27FC236}">
                <a16:creationId xmlns:a16="http://schemas.microsoft.com/office/drawing/2014/main" id="{66ED677A-B450-444C-8C05-6164CEFBB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4" name="Rectangle 15">
            <a:extLst>
              <a:ext uri="{FF2B5EF4-FFF2-40B4-BE49-F238E27FC236}">
                <a16:creationId xmlns:a16="http://schemas.microsoft.com/office/drawing/2014/main" id="{6B37F876-20AD-4B0B-B794-D98057E3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5" name="Rectangle 16">
            <a:extLst>
              <a:ext uri="{FF2B5EF4-FFF2-40B4-BE49-F238E27FC236}">
                <a16:creationId xmlns:a16="http://schemas.microsoft.com/office/drawing/2014/main" id="{9EED317B-A291-4834-AF57-5CB5972C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6" name="Rectangle 17">
            <a:extLst>
              <a:ext uri="{FF2B5EF4-FFF2-40B4-BE49-F238E27FC236}">
                <a16:creationId xmlns:a16="http://schemas.microsoft.com/office/drawing/2014/main" id="{6F10DAB5-CF53-4900-8A89-3398C203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7" name="Rectangle 18">
            <a:extLst>
              <a:ext uri="{FF2B5EF4-FFF2-40B4-BE49-F238E27FC236}">
                <a16:creationId xmlns:a16="http://schemas.microsoft.com/office/drawing/2014/main" id="{F5888EEF-E323-44C5-9096-B1D8A26B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8" name="Rectangle 19">
            <a:extLst>
              <a:ext uri="{FF2B5EF4-FFF2-40B4-BE49-F238E27FC236}">
                <a16:creationId xmlns:a16="http://schemas.microsoft.com/office/drawing/2014/main" id="{9825D3DA-CFCD-4B62-AA3E-6B6A3F6A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9" name="Rectangle 20">
            <a:extLst>
              <a:ext uri="{FF2B5EF4-FFF2-40B4-BE49-F238E27FC236}">
                <a16:creationId xmlns:a16="http://schemas.microsoft.com/office/drawing/2014/main" id="{485F1DFD-B6E0-4E81-9E5D-A16F629B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0" name="Rectangle 21">
            <a:extLst>
              <a:ext uri="{FF2B5EF4-FFF2-40B4-BE49-F238E27FC236}">
                <a16:creationId xmlns:a16="http://schemas.microsoft.com/office/drawing/2014/main" id="{22C892AF-FE66-492B-8360-9F3902E2D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1" name="Rectangle 22">
            <a:extLst>
              <a:ext uri="{FF2B5EF4-FFF2-40B4-BE49-F238E27FC236}">
                <a16:creationId xmlns:a16="http://schemas.microsoft.com/office/drawing/2014/main" id="{BF8787BC-8DED-4E08-BA9C-0F363C01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2" name="Rectangle 23">
            <a:extLst>
              <a:ext uri="{FF2B5EF4-FFF2-40B4-BE49-F238E27FC236}">
                <a16:creationId xmlns:a16="http://schemas.microsoft.com/office/drawing/2014/main" id="{ECC6E2E7-5D4C-494A-9957-C74873D73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3" name="Rectangle 24">
            <a:extLst>
              <a:ext uri="{FF2B5EF4-FFF2-40B4-BE49-F238E27FC236}">
                <a16:creationId xmlns:a16="http://schemas.microsoft.com/office/drawing/2014/main" id="{619B2CB8-4BD4-49C4-99C7-1EDC4DE98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4" name="Rectangle 25">
            <a:extLst>
              <a:ext uri="{FF2B5EF4-FFF2-40B4-BE49-F238E27FC236}">
                <a16:creationId xmlns:a16="http://schemas.microsoft.com/office/drawing/2014/main" id="{2BD052E5-B9B7-4DDC-921A-0BA5DC53A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5" name="Rectangle 26">
            <a:extLst>
              <a:ext uri="{FF2B5EF4-FFF2-40B4-BE49-F238E27FC236}">
                <a16:creationId xmlns:a16="http://schemas.microsoft.com/office/drawing/2014/main" id="{854CCDB5-6DB3-4877-AAD4-2D60BD904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6" name="Rectangle 27">
            <a:extLst>
              <a:ext uri="{FF2B5EF4-FFF2-40B4-BE49-F238E27FC236}">
                <a16:creationId xmlns:a16="http://schemas.microsoft.com/office/drawing/2014/main" id="{E3701413-7CE4-4A3C-88EA-C6C0B42E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7" name="Rectangle 28">
            <a:extLst>
              <a:ext uri="{FF2B5EF4-FFF2-40B4-BE49-F238E27FC236}">
                <a16:creationId xmlns:a16="http://schemas.microsoft.com/office/drawing/2014/main" id="{BA36D018-6320-417B-8F9E-55683DDC9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8" name="Rectangle 29">
            <a:extLst>
              <a:ext uri="{FF2B5EF4-FFF2-40B4-BE49-F238E27FC236}">
                <a16:creationId xmlns:a16="http://schemas.microsoft.com/office/drawing/2014/main" id="{2B1F5663-A83E-4D95-BDF4-EBB44F3CC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89" name="Rectangle 30">
            <a:extLst>
              <a:ext uri="{FF2B5EF4-FFF2-40B4-BE49-F238E27FC236}">
                <a16:creationId xmlns:a16="http://schemas.microsoft.com/office/drawing/2014/main" id="{462D901F-2505-492E-B20E-7B4077FF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0" name="Rectangle 32">
            <a:extLst>
              <a:ext uri="{FF2B5EF4-FFF2-40B4-BE49-F238E27FC236}">
                <a16:creationId xmlns:a16="http://schemas.microsoft.com/office/drawing/2014/main" id="{FDEA931C-C5A4-4A39-893A-F9D600DAA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4963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1" name="Rectangle 33">
            <a:extLst>
              <a:ext uri="{FF2B5EF4-FFF2-40B4-BE49-F238E27FC236}">
                <a16:creationId xmlns:a16="http://schemas.microsoft.com/office/drawing/2014/main" id="{53FAB04F-C814-4903-887C-6B8749BF4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2" name="Rectangle 34">
            <a:extLst>
              <a:ext uri="{FF2B5EF4-FFF2-40B4-BE49-F238E27FC236}">
                <a16:creationId xmlns:a16="http://schemas.microsoft.com/office/drawing/2014/main" id="{E80BB6CA-5007-43DC-9106-9AC1FD8F5F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3" name="Rectangle 35">
            <a:extLst>
              <a:ext uri="{FF2B5EF4-FFF2-40B4-BE49-F238E27FC236}">
                <a16:creationId xmlns:a16="http://schemas.microsoft.com/office/drawing/2014/main" id="{3E18C2F1-101D-4393-9918-DE77B3379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4" name="Rectangle 36">
            <a:extLst>
              <a:ext uri="{FF2B5EF4-FFF2-40B4-BE49-F238E27FC236}">
                <a16:creationId xmlns:a16="http://schemas.microsoft.com/office/drawing/2014/main" id="{2EA02F2D-5F5D-4284-953F-D92F8BA89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5" name="Rectangle 37">
            <a:extLst>
              <a:ext uri="{FF2B5EF4-FFF2-40B4-BE49-F238E27FC236}">
                <a16:creationId xmlns:a16="http://schemas.microsoft.com/office/drawing/2014/main" id="{B5280DAC-9E73-48E4-A0C0-043ACF981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6" name="Rectangle 38">
            <a:extLst>
              <a:ext uri="{FF2B5EF4-FFF2-40B4-BE49-F238E27FC236}">
                <a16:creationId xmlns:a16="http://schemas.microsoft.com/office/drawing/2014/main" id="{60B1EDB9-9DC9-475A-BEBF-49644F4E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4963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7" name="Rectangle 39">
            <a:extLst>
              <a:ext uri="{FF2B5EF4-FFF2-40B4-BE49-F238E27FC236}">
                <a16:creationId xmlns:a16="http://schemas.microsoft.com/office/drawing/2014/main" id="{820A7A5C-FCE4-4A98-ABAF-F0127EC77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8" name="Rectangle 40">
            <a:extLst>
              <a:ext uri="{FF2B5EF4-FFF2-40B4-BE49-F238E27FC236}">
                <a16:creationId xmlns:a16="http://schemas.microsoft.com/office/drawing/2014/main" id="{7A431B81-7C7C-42A1-8E97-0E59A743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9" name="Rectangle 41">
            <a:extLst>
              <a:ext uri="{FF2B5EF4-FFF2-40B4-BE49-F238E27FC236}">
                <a16:creationId xmlns:a16="http://schemas.microsoft.com/office/drawing/2014/main" id="{F7C18536-4714-447C-B2CD-5CCE34FE6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0" name="Rectangle 42">
            <a:extLst>
              <a:ext uri="{FF2B5EF4-FFF2-40B4-BE49-F238E27FC236}">
                <a16:creationId xmlns:a16="http://schemas.microsoft.com/office/drawing/2014/main" id="{A5220EB9-CFCA-4E11-B625-CBA6910ED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1" name="Rectangle 43">
            <a:extLst>
              <a:ext uri="{FF2B5EF4-FFF2-40B4-BE49-F238E27FC236}">
                <a16:creationId xmlns:a16="http://schemas.microsoft.com/office/drawing/2014/main" id="{C9AB4232-42B9-4172-8F6B-0CCF9E84F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2" name="Rectangle 44">
            <a:extLst>
              <a:ext uri="{FF2B5EF4-FFF2-40B4-BE49-F238E27FC236}">
                <a16:creationId xmlns:a16="http://schemas.microsoft.com/office/drawing/2014/main" id="{77D0A2B3-F2AF-45C0-BC1A-629B0AF4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3" name="Rectangle 45">
            <a:extLst>
              <a:ext uri="{FF2B5EF4-FFF2-40B4-BE49-F238E27FC236}">
                <a16:creationId xmlns:a16="http://schemas.microsoft.com/office/drawing/2014/main" id="{C2A2BCF5-ACB6-4194-9DE7-BE45865F0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4" name="Rectangle 46">
            <a:extLst>
              <a:ext uri="{FF2B5EF4-FFF2-40B4-BE49-F238E27FC236}">
                <a16:creationId xmlns:a16="http://schemas.microsoft.com/office/drawing/2014/main" id="{E5AE97FB-206B-4E16-BB3C-161246A67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5" name="Rectangle 47">
            <a:extLst>
              <a:ext uri="{FF2B5EF4-FFF2-40B4-BE49-F238E27FC236}">
                <a16:creationId xmlns:a16="http://schemas.microsoft.com/office/drawing/2014/main" id="{E2148554-6A62-41A8-B70A-3265589BB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6" name="Rectangle 48">
            <a:extLst>
              <a:ext uri="{FF2B5EF4-FFF2-40B4-BE49-F238E27FC236}">
                <a16:creationId xmlns:a16="http://schemas.microsoft.com/office/drawing/2014/main" id="{1F2DBB84-56F7-4574-B1C3-59A49824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7" name="Rectangle 49">
            <a:extLst>
              <a:ext uri="{FF2B5EF4-FFF2-40B4-BE49-F238E27FC236}">
                <a16:creationId xmlns:a16="http://schemas.microsoft.com/office/drawing/2014/main" id="{3803743A-8621-4AD5-9BEE-D1FBC8D6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8" name="Rectangle 50">
            <a:extLst>
              <a:ext uri="{FF2B5EF4-FFF2-40B4-BE49-F238E27FC236}">
                <a16:creationId xmlns:a16="http://schemas.microsoft.com/office/drawing/2014/main" id="{2940D20D-CE5D-4F7F-87D5-4081213E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09" name="Rectangle 51">
            <a:extLst>
              <a:ext uri="{FF2B5EF4-FFF2-40B4-BE49-F238E27FC236}">
                <a16:creationId xmlns:a16="http://schemas.microsoft.com/office/drawing/2014/main" id="{F24365F1-8EF6-4443-AB20-203041B14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0" name="Rectangle 52">
            <a:extLst>
              <a:ext uri="{FF2B5EF4-FFF2-40B4-BE49-F238E27FC236}">
                <a16:creationId xmlns:a16="http://schemas.microsoft.com/office/drawing/2014/main" id="{43BD6223-42F5-4EA4-BED3-40CDDED81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1" name="Rectangle 53">
            <a:extLst>
              <a:ext uri="{FF2B5EF4-FFF2-40B4-BE49-F238E27FC236}">
                <a16:creationId xmlns:a16="http://schemas.microsoft.com/office/drawing/2014/main" id="{C44C46DF-3231-4732-836F-60E5D9F31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2" name="Rectangle 54">
            <a:extLst>
              <a:ext uri="{FF2B5EF4-FFF2-40B4-BE49-F238E27FC236}">
                <a16:creationId xmlns:a16="http://schemas.microsoft.com/office/drawing/2014/main" id="{19478349-0B6B-45A3-A8D0-F9FFADAB4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3" name="Rectangle 55">
            <a:extLst>
              <a:ext uri="{FF2B5EF4-FFF2-40B4-BE49-F238E27FC236}">
                <a16:creationId xmlns:a16="http://schemas.microsoft.com/office/drawing/2014/main" id="{AECC5927-A5DD-4BD3-91EB-7B58FC036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4" name="Rectangle 56">
            <a:extLst>
              <a:ext uri="{FF2B5EF4-FFF2-40B4-BE49-F238E27FC236}">
                <a16:creationId xmlns:a16="http://schemas.microsoft.com/office/drawing/2014/main" id="{2592B56B-0EE5-44E3-8D4E-C331547A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496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5" name="Rectangle 57">
            <a:extLst>
              <a:ext uri="{FF2B5EF4-FFF2-40B4-BE49-F238E27FC236}">
                <a16:creationId xmlns:a16="http://schemas.microsoft.com/office/drawing/2014/main" id="{E5B2E8AF-A971-4061-B059-E39A6A85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496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6" name="Rectangle 59">
            <a:extLst>
              <a:ext uri="{FF2B5EF4-FFF2-40B4-BE49-F238E27FC236}">
                <a16:creationId xmlns:a16="http://schemas.microsoft.com/office/drawing/2014/main" id="{63258960-6D1D-4D67-AFE7-6C7417FA7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42187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7" name="Rectangle 60">
            <a:extLst>
              <a:ext uri="{FF2B5EF4-FFF2-40B4-BE49-F238E27FC236}">
                <a16:creationId xmlns:a16="http://schemas.microsoft.com/office/drawing/2014/main" id="{CF3B53C2-CA07-4D06-8438-0D7F9828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8" name="Rectangle 61">
            <a:extLst>
              <a:ext uri="{FF2B5EF4-FFF2-40B4-BE49-F238E27FC236}">
                <a16:creationId xmlns:a16="http://schemas.microsoft.com/office/drawing/2014/main" id="{D0868746-D1A0-47AC-9F34-0192B3B37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9" name="Rectangle 62">
            <a:extLst>
              <a:ext uri="{FF2B5EF4-FFF2-40B4-BE49-F238E27FC236}">
                <a16:creationId xmlns:a16="http://schemas.microsoft.com/office/drawing/2014/main" id="{009DD5A6-ADDF-48C9-BC16-9426AEC4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421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0" name="Rectangle 63">
            <a:extLst>
              <a:ext uri="{FF2B5EF4-FFF2-40B4-BE49-F238E27FC236}">
                <a16:creationId xmlns:a16="http://schemas.microsoft.com/office/drawing/2014/main" id="{2285F7C8-078E-440F-95B4-A367E03BE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1" name="Rectangle 64">
            <a:extLst>
              <a:ext uri="{FF2B5EF4-FFF2-40B4-BE49-F238E27FC236}">
                <a16:creationId xmlns:a16="http://schemas.microsoft.com/office/drawing/2014/main" id="{26CCF678-B825-4A9D-AF59-68723A333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2" name="Rectangle 65">
            <a:extLst>
              <a:ext uri="{FF2B5EF4-FFF2-40B4-BE49-F238E27FC236}">
                <a16:creationId xmlns:a16="http://schemas.microsoft.com/office/drawing/2014/main" id="{ECE3A29D-36C2-447D-BAC8-F721C873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3" name="Rectangle 66">
            <a:extLst>
              <a:ext uri="{FF2B5EF4-FFF2-40B4-BE49-F238E27FC236}">
                <a16:creationId xmlns:a16="http://schemas.microsoft.com/office/drawing/2014/main" id="{3EAFBB34-6EA0-4152-8AD7-5299E745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4" name="Rectangle 67">
            <a:extLst>
              <a:ext uri="{FF2B5EF4-FFF2-40B4-BE49-F238E27FC236}">
                <a16:creationId xmlns:a16="http://schemas.microsoft.com/office/drawing/2014/main" id="{2F86D70C-2640-4E78-9AC8-499F31B0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5" name="Rectangle 68">
            <a:extLst>
              <a:ext uri="{FF2B5EF4-FFF2-40B4-BE49-F238E27FC236}">
                <a16:creationId xmlns:a16="http://schemas.microsoft.com/office/drawing/2014/main" id="{A275C0EA-73CC-4699-B3C9-4A3708797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6" name="Rectangle 69">
            <a:extLst>
              <a:ext uri="{FF2B5EF4-FFF2-40B4-BE49-F238E27FC236}">
                <a16:creationId xmlns:a16="http://schemas.microsoft.com/office/drawing/2014/main" id="{F86BBF02-3C76-4314-A0E0-F7356FA3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7" name="Rectangle 70">
            <a:extLst>
              <a:ext uri="{FF2B5EF4-FFF2-40B4-BE49-F238E27FC236}">
                <a16:creationId xmlns:a16="http://schemas.microsoft.com/office/drawing/2014/main" id="{F2323DB0-CBBB-4827-9FCF-88B352492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8" name="Rectangle 71">
            <a:extLst>
              <a:ext uri="{FF2B5EF4-FFF2-40B4-BE49-F238E27FC236}">
                <a16:creationId xmlns:a16="http://schemas.microsoft.com/office/drawing/2014/main" id="{6C55D080-856F-44CE-A0EC-C7625E2A2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29" name="Rectangle 72">
            <a:extLst>
              <a:ext uri="{FF2B5EF4-FFF2-40B4-BE49-F238E27FC236}">
                <a16:creationId xmlns:a16="http://schemas.microsoft.com/office/drawing/2014/main" id="{8BF6FDB3-DFE2-48BE-8E96-9C26D4FD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0" name="Rectangle 73">
            <a:extLst>
              <a:ext uri="{FF2B5EF4-FFF2-40B4-BE49-F238E27FC236}">
                <a16:creationId xmlns:a16="http://schemas.microsoft.com/office/drawing/2014/main" id="{D430B815-9711-421A-B4EE-DC1E51BD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1" name="Rectangle 74">
            <a:extLst>
              <a:ext uri="{FF2B5EF4-FFF2-40B4-BE49-F238E27FC236}">
                <a16:creationId xmlns:a16="http://schemas.microsoft.com/office/drawing/2014/main" id="{B8A5CB15-B1A9-4CE5-AD04-579255B67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2" name="Rectangle 75">
            <a:extLst>
              <a:ext uri="{FF2B5EF4-FFF2-40B4-BE49-F238E27FC236}">
                <a16:creationId xmlns:a16="http://schemas.microsoft.com/office/drawing/2014/main" id="{6F6AC38A-D3A1-44B2-8398-DA177502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3" name="Rectangle 76">
            <a:extLst>
              <a:ext uri="{FF2B5EF4-FFF2-40B4-BE49-F238E27FC236}">
                <a16:creationId xmlns:a16="http://schemas.microsoft.com/office/drawing/2014/main" id="{6A4C12CD-07BF-46EB-AC44-6B119866C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4" name="Rectangle 77">
            <a:extLst>
              <a:ext uri="{FF2B5EF4-FFF2-40B4-BE49-F238E27FC236}">
                <a16:creationId xmlns:a16="http://schemas.microsoft.com/office/drawing/2014/main" id="{5C4A1230-B968-451A-B024-8739FD0C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5" name="Rectangle 78">
            <a:extLst>
              <a:ext uri="{FF2B5EF4-FFF2-40B4-BE49-F238E27FC236}">
                <a16:creationId xmlns:a16="http://schemas.microsoft.com/office/drawing/2014/main" id="{D75AC3CE-9734-481C-9D3F-2AF13116E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6" name="Rectangle 79">
            <a:extLst>
              <a:ext uri="{FF2B5EF4-FFF2-40B4-BE49-F238E27FC236}">
                <a16:creationId xmlns:a16="http://schemas.microsoft.com/office/drawing/2014/main" id="{69A12AE9-4D1E-4F86-ABCC-DC9AA3068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7" name="Rectangle 80">
            <a:extLst>
              <a:ext uri="{FF2B5EF4-FFF2-40B4-BE49-F238E27FC236}">
                <a16:creationId xmlns:a16="http://schemas.microsoft.com/office/drawing/2014/main" id="{30C6E2D2-A01B-4BF9-9EAF-4F62A9AF7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8" name="Rectangle 81">
            <a:extLst>
              <a:ext uri="{FF2B5EF4-FFF2-40B4-BE49-F238E27FC236}">
                <a16:creationId xmlns:a16="http://schemas.microsoft.com/office/drawing/2014/main" id="{C9F10DE1-A75B-4DA6-AACE-23581D8E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9" name="Rectangle 82">
            <a:extLst>
              <a:ext uri="{FF2B5EF4-FFF2-40B4-BE49-F238E27FC236}">
                <a16:creationId xmlns:a16="http://schemas.microsoft.com/office/drawing/2014/main" id="{0A775802-DD96-46A9-9F60-3C0D0736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0" name="Rectangle 83">
            <a:extLst>
              <a:ext uri="{FF2B5EF4-FFF2-40B4-BE49-F238E27FC236}">
                <a16:creationId xmlns:a16="http://schemas.microsoft.com/office/drawing/2014/main" id="{D665EA6F-14AA-4648-AB60-F7117F986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421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1" name="Rectangle 84">
            <a:extLst>
              <a:ext uri="{FF2B5EF4-FFF2-40B4-BE49-F238E27FC236}">
                <a16:creationId xmlns:a16="http://schemas.microsoft.com/office/drawing/2014/main" id="{ACB843B8-638E-4047-9D91-8223083C0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421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2" name="Rectangle 86">
            <a:extLst>
              <a:ext uri="{FF2B5EF4-FFF2-40B4-BE49-F238E27FC236}">
                <a16:creationId xmlns:a16="http://schemas.microsoft.com/office/drawing/2014/main" id="{B7163B2C-02BA-42E9-BFC1-6A12FD59E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3" name="Rectangle 87">
            <a:extLst>
              <a:ext uri="{FF2B5EF4-FFF2-40B4-BE49-F238E27FC236}">
                <a16:creationId xmlns:a16="http://schemas.microsoft.com/office/drawing/2014/main" id="{0B2288ED-33E4-4DE9-A750-24B68416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4" name="Rectangle 88">
            <a:extLst>
              <a:ext uri="{FF2B5EF4-FFF2-40B4-BE49-F238E27FC236}">
                <a16:creationId xmlns:a16="http://schemas.microsoft.com/office/drawing/2014/main" id="{69096790-3EDA-447C-B893-B58EB2311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505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5" name="Rectangle 89">
            <a:extLst>
              <a:ext uri="{FF2B5EF4-FFF2-40B4-BE49-F238E27FC236}">
                <a16:creationId xmlns:a16="http://schemas.microsoft.com/office/drawing/2014/main" id="{CE854A02-0132-4C04-ADC5-9E062CF23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505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6" name="Rectangle 90">
            <a:extLst>
              <a:ext uri="{FF2B5EF4-FFF2-40B4-BE49-F238E27FC236}">
                <a16:creationId xmlns:a16="http://schemas.microsoft.com/office/drawing/2014/main" id="{E95D99AF-99D5-475B-AE63-90F7E8CC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7" name="Rectangle 91">
            <a:extLst>
              <a:ext uri="{FF2B5EF4-FFF2-40B4-BE49-F238E27FC236}">
                <a16:creationId xmlns:a16="http://schemas.microsoft.com/office/drawing/2014/main" id="{A34BE509-D4BA-40A3-A4CD-3DF07B9E1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8" name="Rectangle 92">
            <a:extLst>
              <a:ext uri="{FF2B5EF4-FFF2-40B4-BE49-F238E27FC236}">
                <a16:creationId xmlns:a16="http://schemas.microsoft.com/office/drawing/2014/main" id="{A37FB970-0E25-4676-BC34-1A82728AF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49" name="Rectangle 105">
            <a:extLst>
              <a:ext uri="{FF2B5EF4-FFF2-40B4-BE49-F238E27FC236}">
                <a16:creationId xmlns:a16="http://schemas.microsoft.com/office/drawing/2014/main" id="{970F9FCF-AA68-4E8F-8EA5-AAC4C5810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" name="Rectangle 106">
            <a:extLst>
              <a:ext uri="{FF2B5EF4-FFF2-40B4-BE49-F238E27FC236}">
                <a16:creationId xmlns:a16="http://schemas.microsoft.com/office/drawing/2014/main" id="{9D296959-779A-4776-ABF7-2FF2A73C8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1" name="Rectangle 107">
            <a:extLst>
              <a:ext uri="{FF2B5EF4-FFF2-40B4-BE49-F238E27FC236}">
                <a16:creationId xmlns:a16="http://schemas.microsoft.com/office/drawing/2014/main" id="{59855A4C-2548-423F-B57F-42922BC9B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2" name="Rectangle 108">
            <a:extLst>
              <a:ext uri="{FF2B5EF4-FFF2-40B4-BE49-F238E27FC236}">
                <a16:creationId xmlns:a16="http://schemas.microsoft.com/office/drawing/2014/main" id="{54509127-BDD5-48E1-BE65-947CAC6B0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3" name="Rectangle 109">
            <a:extLst>
              <a:ext uri="{FF2B5EF4-FFF2-40B4-BE49-F238E27FC236}">
                <a16:creationId xmlns:a16="http://schemas.microsoft.com/office/drawing/2014/main" id="{58C13B87-F971-4720-889B-EE6DE93E6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4" name="Rectangle 110">
            <a:extLst>
              <a:ext uri="{FF2B5EF4-FFF2-40B4-BE49-F238E27FC236}">
                <a16:creationId xmlns:a16="http://schemas.microsoft.com/office/drawing/2014/main" id="{681AD0E1-0BA7-4208-8DF7-EAB9E75AE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505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5" name="Rectangle 111">
            <a:extLst>
              <a:ext uri="{FF2B5EF4-FFF2-40B4-BE49-F238E27FC236}">
                <a16:creationId xmlns:a16="http://schemas.microsoft.com/office/drawing/2014/main" id="{FCBB3D30-B78E-44FC-8174-C95F9A164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505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6" name="Rectangle 113">
            <a:extLst>
              <a:ext uri="{FF2B5EF4-FFF2-40B4-BE49-F238E27FC236}">
                <a16:creationId xmlns:a16="http://schemas.microsoft.com/office/drawing/2014/main" id="{699FABD8-D290-42AB-87FC-C9A58ADC7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7" name="Rectangle 114">
            <a:extLst>
              <a:ext uri="{FF2B5EF4-FFF2-40B4-BE49-F238E27FC236}">
                <a16:creationId xmlns:a16="http://schemas.microsoft.com/office/drawing/2014/main" id="{0B4D148D-F129-4DB7-88C2-471CB37E2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8" name="Rectangle 115">
            <a:extLst>
              <a:ext uri="{FF2B5EF4-FFF2-40B4-BE49-F238E27FC236}">
                <a16:creationId xmlns:a16="http://schemas.microsoft.com/office/drawing/2014/main" id="{6DF2FDEE-C085-4999-B8E9-1B5D1D8FD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897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9" name="Rectangle 116">
            <a:extLst>
              <a:ext uri="{FF2B5EF4-FFF2-40B4-BE49-F238E27FC236}">
                <a16:creationId xmlns:a16="http://schemas.microsoft.com/office/drawing/2014/main" id="{2F001154-22EC-4762-9895-75CD714E3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0" name="Rectangle 117">
            <a:extLst>
              <a:ext uri="{FF2B5EF4-FFF2-40B4-BE49-F238E27FC236}">
                <a16:creationId xmlns:a16="http://schemas.microsoft.com/office/drawing/2014/main" id="{8CB1148A-8A8E-4217-B7AD-E1D5D2B0D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8971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1" name="Rectangle 118">
            <a:extLst>
              <a:ext uri="{FF2B5EF4-FFF2-40B4-BE49-F238E27FC236}">
                <a16:creationId xmlns:a16="http://schemas.microsoft.com/office/drawing/2014/main" id="{20FE1950-CE5A-4D2F-96A0-94186638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2" name="Rectangle 119">
            <a:extLst>
              <a:ext uri="{FF2B5EF4-FFF2-40B4-BE49-F238E27FC236}">
                <a16:creationId xmlns:a16="http://schemas.microsoft.com/office/drawing/2014/main" id="{83A14354-B3F5-4073-AA5C-F099A82F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3" name="Rectangle 132">
            <a:extLst>
              <a:ext uri="{FF2B5EF4-FFF2-40B4-BE49-F238E27FC236}">
                <a16:creationId xmlns:a16="http://schemas.microsoft.com/office/drawing/2014/main" id="{76AA0892-AC62-4F6F-833D-458C99E0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4" name="Rectangle 133">
            <a:extLst>
              <a:ext uri="{FF2B5EF4-FFF2-40B4-BE49-F238E27FC236}">
                <a16:creationId xmlns:a16="http://schemas.microsoft.com/office/drawing/2014/main" id="{A9C2DB91-40AA-4597-9B38-C5864CB8F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5" name="Rectangle 134">
            <a:extLst>
              <a:ext uri="{FF2B5EF4-FFF2-40B4-BE49-F238E27FC236}">
                <a16:creationId xmlns:a16="http://schemas.microsoft.com/office/drawing/2014/main" id="{4C7BF4BD-0F20-4B33-94A1-72CA3EDF2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6" name="Rectangle 135">
            <a:extLst>
              <a:ext uri="{FF2B5EF4-FFF2-40B4-BE49-F238E27FC236}">
                <a16:creationId xmlns:a16="http://schemas.microsoft.com/office/drawing/2014/main" id="{06A886E0-5EF6-4EF7-A054-B2E0B10B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7" name="Rectangle 136">
            <a:extLst>
              <a:ext uri="{FF2B5EF4-FFF2-40B4-BE49-F238E27FC236}">
                <a16:creationId xmlns:a16="http://schemas.microsoft.com/office/drawing/2014/main" id="{15585719-9169-4D98-80F3-2CB8A58F3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8" name="Rectangle 137">
            <a:extLst>
              <a:ext uri="{FF2B5EF4-FFF2-40B4-BE49-F238E27FC236}">
                <a16:creationId xmlns:a16="http://schemas.microsoft.com/office/drawing/2014/main" id="{1528ECA1-B6B5-4F12-B518-F98298404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89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69" name="Rectangle 138">
            <a:extLst>
              <a:ext uri="{FF2B5EF4-FFF2-40B4-BE49-F238E27FC236}">
                <a16:creationId xmlns:a16="http://schemas.microsoft.com/office/drawing/2014/main" id="{A5E04FCD-9144-4125-B905-01BA90E8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89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0" name="Rectangle 140">
            <a:extLst>
              <a:ext uri="{FF2B5EF4-FFF2-40B4-BE49-F238E27FC236}">
                <a16:creationId xmlns:a16="http://schemas.microsoft.com/office/drawing/2014/main" id="{A3A97D31-5EE8-448D-8A5F-2BFCFB9E7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661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1" name="Rectangle 141">
            <a:extLst>
              <a:ext uri="{FF2B5EF4-FFF2-40B4-BE49-F238E27FC236}">
                <a16:creationId xmlns:a16="http://schemas.microsoft.com/office/drawing/2014/main" id="{D5A6A0D9-0DCB-4C02-B821-ECBB42E71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661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2" name="Rectangle 142">
            <a:extLst>
              <a:ext uri="{FF2B5EF4-FFF2-40B4-BE49-F238E27FC236}">
                <a16:creationId xmlns:a16="http://schemas.microsoft.com/office/drawing/2014/main" id="{E4CFE5B5-7797-4C7B-B3D9-787A3D923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3" name="Rectangle 143">
            <a:extLst>
              <a:ext uri="{FF2B5EF4-FFF2-40B4-BE49-F238E27FC236}">
                <a16:creationId xmlns:a16="http://schemas.microsoft.com/office/drawing/2014/main" id="{16868543-F08E-4EF2-A138-A5D60AD4C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4" name="Rectangle 144">
            <a:extLst>
              <a:ext uri="{FF2B5EF4-FFF2-40B4-BE49-F238E27FC236}">
                <a16:creationId xmlns:a16="http://schemas.microsoft.com/office/drawing/2014/main" id="{7AA615AC-F660-426D-A925-78A832B1F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5" name="Rectangle 145">
            <a:extLst>
              <a:ext uri="{FF2B5EF4-FFF2-40B4-BE49-F238E27FC236}">
                <a16:creationId xmlns:a16="http://schemas.microsoft.com/office/drawing/2014/main" id="{DA02DEE7-518D-4550-A98E-419A429F2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6" name="Rectangle 146">
            <a:extLst>
              <a:ext uri="{FF2B5EF4-FFF2-40B4-BE49-F238E27FC236}">
                <a16:creationId xmlns:a16="http://schemas.microsoft.com/office/drawing/2014/main" id="{CF13D66E-ABF4-4967-B8B3-F517D9B3C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7" name="Rectangle 159">
            <a:extLst>
              <a:ext uri="{FF2B5EF4-FFF2-40B4-BE49-F238E27FC236}">
                <a16:creationId xmlns:a16="http://schemas.microsoft.com/office/drawing/2014/main" id="{7B7E4AC4-5592-4DE6-AD9F-62E8E5E7C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8" name="Rectangle 160">
            <a:extLst>
              <a:ext uri="{FF2B5EF4-FFF2-40B4-BE49-F238E27FC236}">
                <a16:creationId xmlns:a16="http://schemas.microsoft.com/office/drawing/2014/main" id="{64C2F106-22BF-42DB-B523-838D7919E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79" name="Rectangle 161">
            <a:extLst>
              <a:ext uri="{FF2B5EF4-FFF2-40B4-BE49-F238E27FC236}">
                <a16:creationId xmlns:a16="http://schemas.microsoft.com/office/drawing/2014/main" id="{476760DC-3414-46D3-8ED3-E57574242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0" name="Rectangle 162">
            <a:extLst>
              <a:ext uri="{FF2B5EF4-FFF2-40B4-BE49-F238E27FC236}">
                <a16:creationId xmlns:a16="http://schemas.microsoft.com/office/drawing/2014/main" id="{35BC5B5E-6559-46F0-8351-DB26B2068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1" name="Rectangle 163">
            <a:extLst>
              <a:ext uri="{FF2B5EF4-FFF2-40B4-BE49-F238E27FC236}">
                <a16:creationId xmlns:a16="http://schemas.microsoft.com/office/drawing/2014/main" id="{524E5712-0FF8-47E1-B2AE-812F34F65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2" name="Rectangle 164">
            <a:extLst>
              <a:ext uri="{FF2B5EF4-FFF2-40B4-BE49-F238E27FC236}">
                <a16:creationId xmlns:a16="http://schemas.microsoft.com/office/drawing/2014/main" id="{617C8CE6-515E-494D-A867-E140F467B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661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3" name="Rectangle 165">
            <a:extLst>
              <a:ext uri="{FF2B5EF4-FFF2-40B4-BE49-F238E27FC236}">
                <a16:creationId xmlns:a16="http://schemas.microsoft.com/office/drawing/2014/main" id="{D8599EDD-A959-45FB-8FD2-64277464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661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4" name="Rectangle 167">
            <a:extLst>
              <a:ext uri="{FF2B5EF4-FFF2-40B4-BE49-F238E27FC236}">
                <a16:creationId xmlns:a16="http://schemas.microsoft.com/office/drawing/2014/main" id="{0603D8C1-859C-43D4-B068-9EB9FBCE2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5" name="Rectangle 168">
            <a:extLst>
              <a:ext uri="{FF2B5EF4-FFF2-40B4-BE49-F238E27FC236}">
                <a16:creationId xmlns:a16="http://schemas.microsoft.com/office/drawing/2014/main" id="{B93977AF-46E4-45C2-8A01-209FA245E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6" name="Rectangle 169">
            <a:extLst>
              <a:ext uri="{FF2B5EF4-FFF2-40B4-BE49-F238E27FC236}">
                <a16:creationId xmlns:a16="http://schemas.microsoft.com/office/drawing/2014/main" id="{50A4256E-5C7A-4A2F-AB2B-C8EFA8529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7" name="Rectangle 170">
            <a:extLst>
              <a:ext uri="{FF2B5EF4-FFF2-40B4-BE49-F238E27FC236}">
                <a16:creationId xmlns:a16="http://schemas.microsoft.com/office/drawing/2014/main" id="{59DD1AC1-2925-4164-9326-E23F394AF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8" name="Rectangle 171">
            <a:extLst>
              <a:ext uri="{FF2B5EF4-FFF2-40B4-BE49-F238E27FC236}">
                <a16:creationId xmlns:a16="http://schemas.microsoft.com/office/drawing/2014/main" id="{D9BD2BBC-9899-4590-8E1D-9C58972E5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89" name="Rectangle 172">
            <a:extLst>
              <a:ext uri="{FF2B5EF4-FFF2-40B4-BE49-F238E27FC236}">
                <a16:creationId xmlns:a16="http://schemas.microsoft.com/office/drawing/2014/main" id="{A93CAC56-6630-4410-BA23-589CFEF9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0" name="Rectangle 173">
            <a:extLst>
              <a:ext uri="{FF2B5EF4-FFF2-40B4-BE49-F238E27FC236}">
                <a16:creationId xmlns:a16="http://schemas.microsoft.com/office/drawing/2014/main" id="{721D7B09-2669-42D7-A71A-2581A0113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1" name="Rectangle 186">
            <a:extLst>
              <a:ext uri="{FF2B5EF4-FFF2-40B4-BE49-F238E27FC236}">
                <a16:creationId xmlns:a16="http://schemas.microsoft.com/office/drawing/2014/main" id="{A024ED31-769A-4A0C-A18B-E09709B47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2" name="Rectangle 187">
            <a:extLst>
              <a:ext uri="{FF2B5EF4-FFF2-40B4-BE49-F238E27FC236}">
                <a16:creationId xmlns:a16="http://schemas.microsoft.com/office/drawing/2014/main" id="{5D25C9B2-51EB-439E-B42C-8439DBE38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3" name="Rectangle 188">
            <a:extLst>
              <a:ext uri="{FF2B5EF4-FFF2-40B4-BE49-F238E27FC236}">
                <a16:creationId xmlns:a16="http://schemas.microsoft.com/office/drawing/2014/main" id="{CB51A720-AF45-41F9-BAA4-2D2D9B1A8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4" name="Rectangle 189">
            <a:extLst>
              <a:ext uri="{FF2B5EF4-FFF2-40B4-BE49-F238E27FC236}">
                <a16:creationId xmlns:a16="http://schemas.microsoft.com/office/drawing/2014/main" id="{C79495A3-835C-4974-A319-4B7063E8D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5" name="Rectangle 190">
            <a:extLst>
              <a:ext uri="{FF2B5EF4-FFF2-40B4-BE49-F238E27FC236}">
                <a16:creationId xmlns:a16="http://schemas.microsoft.com/office/drawing/2014/main" id="{A635A506-51C2-4991-9EE9-6D4F58B2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745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6" name="Rectangle 191">
            <a:extLst>
              <a:ext uri="{FF2B5EF4-FFF2-40B4-BE49-F238E27FC236}">
                <a16:creationId xmlns:a16="http://schemas.microsoft.com/office/drawing/2014/main" id="{08D7A92B-AB5F-4B0A-887C-7D9EBE4B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745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7" name="Rectangle 192">
            <a:extLst>
              <a:ext uri="{FF2B5EF4-FFF2-40B4-BE49-F238E27FC236}">
                <a16:creationId xmlns:a16="http://schemas.microsoft.com/office/drawing/2014/main" id="{35958760-CFAF-4281-9A3D-2676F1188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745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8" name="Rectangle 194">
            <a:extLst>
              <a:ext uri="{FF2B5EF4-FFF2-40B4-BE49-F238E27FC236}">
                <a16:creationId xmlns:a16="http://schemas.microsoft.com/office/drawing/2014/main" id="{92029F51-881A-43F7-9AA5-93A2ED11C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99" name="Rectangle 195">
            <a:extLst>
              <a:ext uri="{FF2B5EF4-FFF2-40B4-BE49-F238E27FC236}">
                <a16:creationId xmlns:a16="http://schemas.microsoft.com/office/drawing/2014/main" id="{42A3ED3D-6F9D-4F03-B4CA-936ED0F20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8297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0" name="Rectangle 196">
            <a:extLst>
              <a:ext uri="{FF2B5EF4-FFF2-40B4-BE49-F238E27FC236}">
                <a16:creationId xmlns:a16="http://schemas.microsoft.com/office/drawing/2014/main" id="{AC2A2B9C-988E-4A8C-8FAE-5034533F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1" name="Rectangle 197">
            <a:extLst>
              <a:ext uri="{FF2B5EF4-FFF2-40B4-BE49-F238E27FC236}">
                <a16:creationId xmlns:a16="http://schemas.microsoft.com/office/drawing/2014/main" id="{E2C4B438-1F77-4FA1-8C82-F295DAA97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2" name="Rectangle 198">
            <a:extLst>
              <a:ext uri="{FF2B5EF4-FFF2-40B4-BE49-F238E27FC236}">
                <a16:creationId xmlns:a16="http://schemas.microsoft.com/office/drawing/2014/main" id="{79DC185F-3902-41A7-806F-A84ACBB11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3" name="Rectangle 199">
            <a:extLst>
              <a:ext uri="{FF2B5EF4-FFF2-40B4-BE49-F238E27FC236}">
                <a16:creationId xmlns:a16="http://schemas.microsoft.com/office/drawing/2014/main" id="{C6E21298-E9AA-4E0A-BD16-901A320D5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4" name="Rectangle 200">
            <a:extLst>
              <a:ext uri="{FF2B5EF4-FFF2-40B4-BE49-F238E27FC236}">
                <a16:creationId xmlns:a16="http://schemas.microsoft.com/office/drawing/2014/main" id="{71546F84-807D-4F8E-A64C-9BFECFED6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5" name="Rectangle 214">
            <a:extLst>
              <a:ext uri="{FF2B5EF4-FFF2-40B4-BE49-F238E27FC236}">
                <a16:creationId xmlns:a16="http://schemas.microsoft.com/office/drawing/2014/main" id="{CFB4EA3C-FFA6-432E-9174-8C7700EB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6" name="Rectangle 215">
            <a:extLst>
              <a:ext uri="{FF2B5EF4-FFF2-40B4-BE49-F238E27FC236}">
                <a16:creationId xmlns:a16="http://schemas.microsoft.com/office/drawing/2014/main" id="{F8864E38-6F87-4A94-998C-DA1B4D050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7" name="Rectangle 216">
            <a:extLst>
              <a:ext uri="{FF2B5EF4-FFF2-40B4-BE49-F238E27FC236}">
                <a16:creationId xmlns:a16="http://schemas.microsoft.com/office/drawing/2014/main" id="{CE27A9F8-9958-4033-AB44-66F20B12E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8" name="Rectangle 217">
            <a:extLst>
              <a:ext uri="{FF2B5EF4-FFF2-40B4-BE49-F238E27FC236}">
                <a16:creationId xmlns:a16="http://schemas.microsoft.com/office/drawing/2014/main" id="{4B9DD88C-AAF5-42E9-B1D0-E407BBE25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388297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09" name="Rectangle 218">
            <a:extLst>
              <a:ext uri="{FF2B5EF4-FFF2-40B4-BE49-F238E27FC236}">
                <a16:creationId xmlns:a16="http://schemas.microsoft.com/office/drawing/2014/main" id="{19811468-3F50-46A5-9FCC-E142EB04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0" name="Rectangle 219">
            <a:extLst>
              <a:ext uri="{FF2B5EF4-FFF2-40B4-BE49-F238E27FC236}">
                <a16:creationId xmlns:a16="http://schemas.microsoft.com/office/drawing/2014/main" id="{8B7D78B3-2097-4A23-9C3F-1125A2912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82979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1" name="Rectangle 220">
            <a:extLst>
              <a:ext uri="{FF2B5EF4-FFF2-40B4-BE49-F238E27FC236}">
                <a16:creationId xmlns:a16="http://schemas.microsoft.com/office/drawing/2014/main" id="{DBB4AA29-F514-41F3-B6B4-9610813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388297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2" name="Rectangle 222">
            <a:extLst>
              <a:ext uri="{FF2B5EF4-FFF2-40B4-BE49-F238E27FC236}">
                <a16:creationId xmlns:a16="http://schemas.microsoft.com/office/drawing/2014/main" id="{287D0D65-4B00-4631-B5FC-94D7E43E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3" name="Rectangle 223">
            <a:extLst>
              <a:ext uri="{FF2B5EF4-FFF2-40B4-BE49-F238E27FC236}">
                <a16:creationId xmlns:a16="http://schemas.microsoft.com/office/drawing/2014/main" id="{FBB8768D-6FD5-4CB0-A06E-CF3727089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4" name="Rectangle 224">
            <a:extLst>
              <a:ext uri="{FF2B5EF4-FFF2-40B4-BE49-F238E27FC236}">
                <a16:creationId xmlns:a16="http://schemas.microsoft.com/office/drawing/2014/main" id="{281CA9FD-C68E-46EE-A725-A9F8AA1B8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5" name="Rectangle 225">
            <a:extLst>
              <a:ext uri="{FF2B5EF4-FFF2-40B4-BE49-F238E27FC236}">
                <a16:creationId xmlns:a16="http://schemas.microsoft.com/office/drawing/2014/main" id="{2C929F36-95D0-44EF-A29A-4917FCAA9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6" name="Rectangle 226">
            <a:extLst>
              <a:ext uri="{FF2B5EF4-FFF2-40B4-BE49-F238E27FC236}">
                <a16:creationId xmlns:a16="http://schemas.microsoft.com/office/drawing/2014/main" id="{358BC528-6DA1-42F6-96D0-4B4BA226A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7" name="Rectangle 227">
            <a:extLst>
              <a:ext uri="{FF2B5EF4-FFF2-40B4-BE49-F238E27FC236}">
                <a16:creationId xmlns:a16="http://schemas.microsoft.com/office/drawing/2014/main" id="{70AA7180-339A-4FFD-AF13-4DDD53BCB6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8" name="Rectangle 228">
            <a:extLst>
              <a:ext uri="{FF2B5EF4-FFF2-40B4-BE49-F238E27FC236}">
                <a16:creationId xmlns:a16="http://schemas.microsoft.com/office/drawing/2014/main" id="{29F2CEBB-46BC-4448-9E54-C7750D8C8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19" name="Rectangle 241">
            <a:extLst>
              <a:ext uri="{FF2B5EF4-FFF2-40B4-BE49-F238E27FC236}">
                <a16:creationId xmlns:a16="http://schemas.microsoft.com/office/drawing/2014/main" id="{728033F9-6F38-4655-93DC-83583534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0" name="Rectangle 242">
            <a:extLst>
              <a:ext uri="{FF2B5EF4-FFF2-40B4-BE49-F238E27FC236}">
                <a16:creationId xmlns:a16="http://schemas.microsoft.com/office/drawing/2014/main" id="{31C757BD-CB68-4FDF-94B8-7CD58F1FB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1" name="Rectangle 243">
            <a:extLst>
              <a:ext uri="{FF2B5EF4-FFF2-40B4-BE49-F238E27FC236}">
                <a16:creationId xmlns:a16="http://schemas.microsoft.com/office/drawing/2014/main" id="{9B0E4C87-6738-405B-883B-AAE740C4C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2" name="Rectangle 244">
            <a:extLst>
              <a:ext uri="{FF2B5EF4-FFF2-40B4-BE49-F238E27FC236}">
                <a16:creationId xmlns:a16="http://schemas.microsoft.com/office/drawing/2014/main" id="{DA32B563-8524-4670-AB69-252BDC266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3" name="Rectangle 245">
            <a:extLst>
              <a:ext uri="{FF2B5EF4-FFF2-40B4-BE49-F238E27FC236}">
                <a16:creationId xmlns:a16="http://schemas.microsoft.com/office/drawing/2014/main" id="{6EC4888D-ACC8-4037-B218-9E9421F8C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4" name="Rectangle 246">
            <a:extLst>
              <a:ext uri="{FF2B5EF4-FFF2-40B4-BE49-F238E27FC236}">
                <a16:creationId xmlns:a16="http://schemas.microsoft.com/office/drawing/2014/main" id="{E79B4470-BBFB-4BE1-89AB-C7574F8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9137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5" name="Rectangle 247">
            <a:extLst>
              <a:ext uri="{FF2B5EF4-FFF2-40B4-BE49-F238E27FC236}">
                <a16:creationId xmlns:a16="http://schemas.microsoft.com/office/drawing/2014/main" id="{2E2BFF5D-548A-437A-838D-19C1F071E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39137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6" name="Rectangle 249">
            <a:extLst>
              <a:ext uri="{FF2B5EF4-FFF2-40B4-BE49-F238E27FC236}">
                <a16:creationId xmlns:a16="http://schemas.microsoft.com/office/drawing/2014/main" id="{FFCA5316-A321-453C-8CE2-53AF9364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7" name="Rectangle 250">
            <a:extLst>
              <a:ext uri="{FF2B5EF4-FFF2-40B4-BE49-F238E27FC236}">
                <a16:creationId xmlns:a16="http://schemas.microsoft.com/office/drawing/2014/main" id="{AA681E6A-C814-482F-A76C-24B20AD9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8" name="Rectangle 251">
            <a:extLst>
              <a:ext uri="{FF2B5EF4-FFF2-40B4-BE49-F238E27FC236}">
                <a16:creationId xmlns:a16="http://schemas.microsoft.com/office/drawing/2014/main" id="{301C7270-7CAD-49F2-B66B-B28D94E0E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9" name="Rectangle 252">
            <a:extLst>
              <a:ext uri="{FF2B5EF4-FFF2-40B4-BE49-F238E27FC236}">
                <a16:creationId xmlns:a16="http://schemas.microsoft.com/office/drawing/2014/main" id="{979CEB10-3E83-4407-BEDC-D49144AA1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0" name="Rectangle 253">
            <a:extLst>
              <a:ext uri="{FF2B5EF4-FFF2-40B4-BE49-F238E27FC236}">
                <a16:creationId xmlns:a16="http://schemas.microsoft.com/office/drawing/2014/main" id="{2F6B505E-6719-4385-8C9E-80108E1D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1" name="Rectangle 254">
            <a:extLst>
              <a:ext uri="{FF2B5EF4-FFF2-40B4-BE49-F238E27FC236}">
                <a16:creationId xmlns:a16="http://schemas.microsoft.com/office/drawing/2014/main" id="{032E3D58-EF2F-47C1-84FC-FFC2C3C66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2" name="Rectangle 255">
            <a:extLst>
              <a:ext uri="{FF2B5EF4-FFF2-40B4-BE49-F238E27FC236}">
                <a16:creationId xmlns:a16="http://schemas.microsoft.com/office/drawing/2014/main" id="{AE4B524B-159B-4639-80B1-B1298E934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3" name="Rectangle 268">
            <a:extLst>
              <a:ext uri="{FF2B5EF4-FFF2-40B4-BE49-F238E27FC236}">
                <a16:creationId xmlns:a16="http://schemas.microsoft.com/office/drawing/2014/main" id="{F44A1C49-7120-46FC-ADFE-3126D15D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4" name="Rectangle 269">
            <a:extLst>
              <a:ext uri="{FF2B5EF4-FFF2-40B4-BE49-F238E27FC236}">
                <a16:creationId xmlns:a16="http://schemas.microsoft.com/office/drawing/2014/main" id="{E81048C2-AD36-49EE-9F83-DE219A886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5" name="Rectangle 270">
            <a:extLst>
              <a:ext uri="{FF2B5EF4-FFF2-40B4-BE49-F238E27FC236}">
                <a16:creationId xmlns:a16="http://schemas.microsoft.com/office/drawing/2014/main" id="{1C51B872-4D89-44AD-BEC3-889DD8594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48985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6" name="Rectangle 271">
            <a:extLst>
              <a:ext uri="{FF2B5EF4-FFF2-40B4-BE49-F238E27FC236}">
                <a16:creationId xmlns:a16="http://schemas.microsoft.com/office/drawing/2014/main" id="{9DA5806A-0222-4504-B311-47FFFE9AE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48985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7" name="Rectangle 272">
            <a:extLst>
              <a:ext uri="{FF2B5EF4-FFF2-40B4-BE49-F238E27FC236}">
                <a16:creationId xmlns:a16="http://schemas.microsoft.com/office/drawing/2014/main" id="{6B98E2B9-61AD-4E8B-8BCB-EB7830DF0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98595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8" name="Rectangle 273">
            <a:extLst>
              <a:ext uri="{FF2B5EF4-FFF2-40B4-BE49-F238E27FC236}">
                <a16:creationId xmlns:a16="http://schemas.microsoft.com/office/drawing/2014/main" id="{4B0DA759-2C7B-4700-8A97-72281E91C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98595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9" name="Rectangle 274">
            <a:extLst>
              <a:ext uri="{FF2B5EF4-FFF2-40B4-BE49-F238E27FC236}">
                <a16:creationId xmlns:a16="http://schemas.microsoft.com/office/drawing/2014/main" id="{908809DC-2628-4896-B87F-00422603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48985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0" name="Rectangle 276">
            <a:extLst>
              <a:ext uri="{FF2B5EF4-FFF2-40B4-BE49-F238E27FC236}">
                <a16:creationId xmlns:a16="http://schemas.microsoft.com/office/drawing/2014/main" id="{623F1777-4E55-4093-B250-548D46D62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1" name="Rectangle 277">
            <a:extLst>
              <a:ext uri="{FF2B5EF4-FFF2-40B4-BE49-F238E27FC236}">
                <a16:creationId xmlns:a16="http://schemas.microsoft.com/office/drawing/2014/main" id="{2515C3B5-603D-401D-A531-447BA1E7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2" name="Rectangle 278">
            <a:extLst>
              <a:ext uri="{FF2B5EF4-FFF2-40B4-BE49-F238E27FC236}">
                <a16:creationId xmlns:a16="http://schemas.microsoft.com/office/drawing/2014/main" id="{DE5E7D55-A437-437C-A5CD-CE16F8BDC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3" name="Rectangle 279">
            <a:extLst>
              <a:ext uri="{FF2B5EF4-FFF2-40B4-BE49-F238E27FC236}">
                <a16:creationId xmlns:a16="http://schemas.microsoft.com/office/drawing/2014/main" id="{6867695A-35E0-4E03-955E-5542EBF0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4" name="Rectangle 280">
            <a:extLst>
              <a:ext uri="{FF2B5EF4-FFF2-40B4-BE49-F238E27FC236}">
                <a16:creationId xmlns:a16="http://schemas.microsoft.com/office/drawing/2014/main" id="{4E871617-5158-41C5-BB14-EBADA1396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5" name="Rectangle 281">
            <a:extLst>
              <a:ext uri="{FF2B5EF4-FFF2-40B4-BE49-F238E27FC236}">
                <a16:creationId xmlns:a16="http://schemas.microsoft.com/office/drawing/2014/main" id="{4E2D5191-ECDB-4D1B-A3F5-436A7947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6" name="Rectangle 282">
            <a:extLst>
              <a:ext uri="{FF2B5EF4-FFF2-40B4-BE49-F238E27FC236}">
                <a16:creationId xmlns:a16="http://schemas.microsoft.com/office/drawing/2014/main" id="{71BE142B-C02B-4FD1-A332-6902B7131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7" name="Rectangle 283">
            <a:extLst>
              <a:ext uri="{FF2B5EF4-FFF2-40B4-BE49-F238E27FC236}">
                <a16:creationId xmlns:a16="http://schemas.microsoft.com/office/drawing/2014/main" id="{1C1A90F5-08ED-4AB6-9F35-63A886602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8" name="Rectangle 284">
            <a:extLst>
              <a:ext uri="{FF2B5EF4-FFF2-40B4-BE49-F238E27FC236}">
                <a16:creationId xmlns:a16="http://schemas.microsoft.com/office/drawing/2014/main" id="{163D79BB-8C1C-4D0D-AFDD-A8EEE07F4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9" name="Rectangle 285">
            <a:extLst>
              <a:ext uri="{FF2B5EF4-FFF2-40B4-BE49-F238E27FC236}">
                <a16:creationId xmlns:a16="http://schemas.microsoft.com/office/drawing/2014/main" id="{1B2DF357-EFD3-403D-A136-E53ACA518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0" name="Rectangle 286">
            <a:extLst>
              <a:ext uri="{FF2B5EF4-FFF2-40B4-BE49-F238E27FC236}">
                <a16:creationId xmlns:a16="http://schemas.microsoft.com/office/drawing/2014/main" id="{99BE0D0E-EECE-441B-9B0B-10138A8D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1" name="Rectangle 287">
            <a:extLst>
              <a:ext uri="{FF2B5EF4-FFF2-40B4-BE49-F238E27FC236}">
                <a16:creationId xmlns:a16="http://schemas.microsoft.com/office/drawing/2014/main" id="{5F8922A9-01DD-4E8E-A435-E9368C30A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2" name="Rectangle 288">
            <a:extLst>
              <a:ext uri="{FF2B5EF4-FFF2-40B4-BE49-F238E27FC236}">
                <a16:creationId xmlns:a16="http://schemas.microsoft.com/office/drawing/2014/main" id="{BE148054-6735-4808-92F8-53F3E0FF2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3" name="Rectangle 289">
            <a:extLst>
              <a:ext uri="{FF2B5EF4-FFF2-40B4-BE49-F238E27FC236}">
                <a16:creationId xmlns:a16="http://schemas.microsoft.com/office/drawing/2014/main" id="{83EF7D19-EE81-4C8B-BB74-1EBFE79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4" name="Rectangle 290">
            <a:extLst>
              <a:ext uri="{FF2B5EF4-FFF2-40B4-BE49-F238E27FC236}">
                <a16:creationId xmlns:a16="http://schemas.microsoft.com/office/drawing/2014/main" id="{4F511F31-AAA8-4436-8486-592CB894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5" name="Rectangle 291">
            <a:extLst>
              <a:ext uri="{FF2B5EF4-FFF2-40B4-BE49-F238E27FC236}">
                <a16:creationId xmlns:a16="http://schemas.microsoft.com/office/drawing/2014/main" id="{369EBF34-9826-4B91-A306-5839D20C4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6" name="Rectangle 292">
            <a:extLst>
              <a:ext uri="{FF2B5EF4-FFF2-40B4-BE49-F238E27FC236}">
                <a16:creationId xmlns:a16="http://schemas.microsoft.com/office/drawing/2014/main" id="{859A171A-D946-4682-BEB2-E7822CAF9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7" name="Rectangle 293">
            <a:extLst>
              <a:ext uri="{FF2B5EF4-FFF2-40B4-BE49-F238E27FC236}">
                <a16:creationId xmlns:a16="http://schemas.microsoft.com/office/drawing/2014/main" id="{AF93A40B-14CA-4CA7-9133-C7B48DAC4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8" name="Rectangle 294">
            <a:extLst>
              <a:ext uri="{FF2B5EF4-FFF2-40B4-BE49-F238E27FC236}">
                <a16:creationId xmlns:a16="http://schemas.microsoft.com/office/drawing/2014/main" id="{30BB7367-2D64-40A9-8FC2-6664A087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9" name="Rectangle 295">
            <a:extLst>
              <a:ext uri="{FF2B5EF4-FFF2-40B4-BE49-F238E27FC236}">
                <a16:creationId xmlns:a16="http://schemas.microsoft.com/office/drawing/2014/main" id="{14A42AB5-CCB0-416F-85D7-152BACA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0" name="Rectangle 296">
            <a:extLst>
              <a:ext uri="{FF2B5EF4-FFF2-40B4-BE49-F238E27FC236}">
                <a16:creationId xmlns:a16="http://schemas.microsoft.com/office/drawing/2014/main" id="{31700671-BD7D-40A1-81C9-CF9CE4C2A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1" name="Rectangle 297">
            <a:extLst>
              <a:ext uri="{FF2B5EF4-FFF2-40B4-BE49-F238E27FC236}">
                <a16:creationId xmlns:a16="http://schemas.microsoft.com/office/drawing/2014/main" id="{1C490051-C4F6-4F21-9CBD-DFB84514A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40698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2" name="Rectangle 298">
            <a:extLst>
              <a:ext uri="{FF2B5EF4-FFF2-40B4-BE49-F238E27FC236}">
                <a16:creationId xmlns:a16="http://schemas.microsoft.com/office/drawing/2014/main" id="{14B47FB0-304B-408C-AA3F-0F5BB6A5A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3" name="Rectangle 299">
            <a:extLst>
              <a:ext uri="{FF2B5EF4-FFF2-40B4-BE49-F238E27FC236}">
                <a16:creationId xmlns:a16="http://schemas.microsoft.com/office/drawing/2014/main" id="{9AE02871-B6BC-490F-A388-280843B2B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406987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4" name="Rectangle 300">
            <a:extLst>
              <a:ext uri="{FF2B5EF4-FFF2-40B4-BE49-F238E27FC236}">
                <a16:creationId xmlns:a16="http://schemas.microsoft.com/office/drawing/2014/main" id="{BCA5BD2F-9032-4907-8901-2774F8E56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40698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5" name="Rectangle 301">
            <a:extLst>
              <a:ext uri="{FF2B5EF4-FFF2-40B4-BE49-F238E27FC236}">
                <a16:creationId xmlns:a16="http://schemas.microsoft.com/office/drawing/2014/main" id="{36189607-33CC-47D6-88FA-F4CD1D7D1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40698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6" name="Rectangle 303">
            <a:extLst>
              <a:ext uri="{FF2B5EF4-FFF2-40B4-BE49-F238E27FC236}">
                <a16:creationId xmlns:a16="http://schemas.microsoft.com/office/drawing/2014/main" id="{7926FB0B-1EC7-42B6-A9AF-4F352A02D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7" name="Rectangle 304">
            <a:extLst>
              <a:ext uri="{FF2B5EF4-FFF2-40B4-BE49-F238E27FC236}">
                <a16:creationId xmlns:a16="http://schemas.microsoft.com/office/drawing/2014/main" id="{C6CE7582-1C15-40D6-A04B-3AB4A111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8" name="Rectangle 305">
            <a:extLst>
              <a:ext uri="{FF2B5EF4-FFF2-40B4-BE49-F238E27FC236}">
                <a16:creationId xmlns:a16="http://schemas.microsoft.com/office/drawing/2014/main" id="{1A4C7EDE-CAE5-4A0E-A085-D115521EE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9" name="Rectangle 306">
            <a:extLst>
              <a:ext uri="{FF2B5EF4-FFF2-40B4-BE49-F238E27FC236}">
                <a16:creationId xmlns:a16="http://schemas.microsoft.com/office/drawing/2014/main" id="{A45537C6-B529-4B21-AD2D-EF53D7A3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0" name="Rectangle 307">
            <a:extLst>
              <a:ext uri="{FF2B5EF4-FFF2-40B4-BE49-F238E27FC236}">
                <a16:creationId xmlns:a16="http://schemas.microsoft.com/office/drawing/2014/main" id="{BD7156AF-407F-4067-A722-2F7D5A6CB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1" name="Rectangle 308">
            <a:extLst>
              <a:ext uri="{FF2B5EF4-FFF2-40B4-BE49-F238E27FC236}">
                <a16:creationId xmlns:a16="http://schemas.microsoft.com/office/drawing/2014/main" id="{DB5E4949-C1A1-462A-A907-81360D68C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2" name="Rectangle 309">
            <a:extLst>
              <a:ext uri="{FF2B5EF4-FFF2-40B4-BE49-F238E27FC236}">
                <a16:creationId xmlns:a16="http://schemas.microsoft.com/office/drawing/2014/main" id="{FAD5200A-AC76-4A0D-9277-A1C8E4D6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3" name="Rectangle 310">
            <a:extLst>
              <a:ext uri="{FF2B5EF4-FFF2-40B4-BE49-F238E27FC236}">
                <a16:creationId xmlns:a16="http://schemas.microsoft.com/office/drawing/2014/main" id="{B10E8F52-7FCD-4B17-964A-1A97E2CB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4" name="Rectangle 311">
            <a:extLst>
              <a:ext uri="{FF2B5EF4-FFF2-40B4-BE49-F238E27FC236}">
                <a16:creationId xmlns:a16="http://schemas.microsoft.com/office/drawing/2014/main" id="{199F53BC-5327-4C34-A560-B7D93F5F9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5" name="Rectangle 312">
            <a:extLst>
              <a:ext uri="{FF2B5EF4-FFF2-40B4-BE49-F238E27FC236}">
                <a16:creationId xmlns:a16="http://schemas.microsoft.com/office/drawing/2014/main" id="{2FC7F96E-2AA5-4430-8933-303E0E25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6" name="Rectangle 313">
            <a:extLst>
              <a:ext uri="{FF2B5EF4-FFF2-40B4-BE49-F238E27FC236}">
                <a16:creationId xmlns:a16="http://schemas.microsoft.com/office/drawing/2014/main" id="{6F48430D-4266-4379-B0B9-939C11A8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7" name="Rectangle 314">
            <a:extLst>
              <a:ext uri="{FF2B5EF4-FFF2-40B4-BE49-F238E27FC236}">
                <a16:creationId xmlns:a16="http://schemas.microsoft.com/office/drawing/2014/main" id="{E96290E6-15F2-4B8D-BD72-D47344F70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8" name="Rectangle 315">
            <a:extLst>
              <a:ext uri="{FF2B5EF4-FFF2-40B4-BE49-F238E27FC236}">
                <a16:creationId xmlns:a16="http://schemas.microsoft.com/office/drawing/2014/main" id="{FBC8EBAB-9D6C-48D6-BE00-C2F53C03F6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9" name="Rectangle 316">
            <a:extLst>
              <a:ext uri="{FF2B5EF4-FFF2-40B4-BE49-F238E27FC236}">
                <a16:creationId xmlns:a16="http://schemas.microsoft.com/office/drawing/2014/main" id="{2E89C0F2-BC8E-4CA4-A11F-96B5B0E77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0" name="Rectangle 317">
            <a:extLst>
              <a:ext uri="{FF2B5EF4-FFF2-40B4-BE49-F238E27FC236}">
                <a16:creationId xmlns:a16="http://schemas.microsoft.com/office/drawing/2014/main" id="{ABB2F2E5-0B78-4924-8C02-9113345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1" name="Rectangle 318">
            <a:extLst>
              <a:ext uri="{FF2B5EF4-FFF2-40B4-BE49-F238E27FC236}">
                <a16:creationId xmlns:a16="http://schemas.microsoft.com/office/drawing/2014/main" id="{8A77E39A-3439-42E5-864E-07050A9B9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2" name="Rectangle 319">
            <a:extLst>
              <a:ext uri="{FF2B5EF4-FFF2-40B4-BE49-F238E27FC236}">
                <a16:creationId xmlns:a16="http://schemas.microsoft.com/office/drawing/2014/main" id="{25EAA1C5-3174-4F4B-BFF3-90C5CCB90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3" name="Rectangle 320">
            <a:extLst>
              <a:ext uri="{FF2B5EF4-FFF2-40B4-BE49-F238E27FC236}">
                <a16:creationId xmlns:a16="http://schemas.microsoft.com/office/drawing/2014/main" id="{1F2DB9F1-C65F-4052-A053-3F8F3AF0F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4" name="Rectangle 321">
            <a:extLst>
              <a:ext uri="{FF2B5EF4-FFF2-40B4-BE49-F238E27FC236}">
                <a16:creationId xmlns:a16="http://schemas.microsoft.com/office/drawing/2014/main" id="{AFFB727D-B40C-4F86-915F-7329F0283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5" name="Rectangle 322">
            <a:extLst>
              <a:ext uri="{FF2B5EF4-FFF2-40B4-BE49-F238E27FC236}">
                <a16:creationId xmlns:a16="http://schemas.microsoft.com/office/drawing/2014/main" id="{584872F2-AD23-451B-B00B-D48843FDC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6" name="Rectangle 323">
            <a:extLst>
              <a:ext uri="{FF2B5EF4-FFF2-40B4-BE49-F238E27FC236}">
                <a16:creationId xmlns:a16="http://schemas.microsoft.com/office/drawing/2014/main" id="{59E7ABF1-EA01-439C-89DC-4066F768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91537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7" name="Rectangle 324">
            <a:extLst>
              <a:ext uri="{FF2B5EF4-FFF2-40B4-BE49-F238E27FC236}">
                <a16:creationId xmlns:a16="http://schemas.microsoft.com/office/drawing/2014/main" id="{F5673CC4-BA29-4135-9BA9-AED7EAA77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8" name="Rectangle 325">
            <a:extLst>
              <a:ext uri="{FF2B5EF4-FFF2-40B4-BE49-F238E27FC236}">
                <a16:creationId xmlns:a16="http://schemas.microsoft.com/office/drawing/2014/main" id="{06B3D335-F1DF-4E26-A5A1-31E9CD919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9" name="Rectangle 326">
            <a:extLst>
              <a:ext uri="{FF2B5EF4-FFF2-40B4-BE49-F238E27FC236}">
                <a16:creationId xmlns:a16="http://schemas.microsoft.com/office/drawing/2014/main" id="{834239CB-0B66-488B-B963-CD4BC4A66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91537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0" name="Rectangle 327">
            <a:extLst>
              <a:ext uri="{FF2B5EF4-FFF2-40B4-BE49-F238E27FC236}">
                <a16:creationId xmlns:a16="http://schemas.microsoft.com/office/drawing/2014/main" id="{5DF8D3AD-C701-45DA-A09C-0B72B8B4D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915379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1" name="Rectangle 328">
            <a:extLst>
              <a:ext uri="{FF2B5EF4-FFF2-40B4-BE49-F238E27FC236}">
                <a16:creationId xmlns:a16="http://schemas.microsoft.com/office/drawing/2014/main" id="{4A5BD061-AFE7-47F7-A037-4635A1719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5915379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2" name="Rectangle 303">
            <a:extLst>
              <a:ext uri="{FF2B5EF4-FFF2-40B4-BE49-F238E27FC236}">
                <a16:creationId xmlns:a16="http://schemas.microsoft.com/office/drawing/2014/main" id="{72E47367-DB80-4AEF-B453-F2874E29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3" name="Rectangle 304">
            <a:extLst>
              <a:ext uri="{FF2B5EF4-FFF2-40B4-BE49-F238E27FC236}">
                <a16:creationId xmlns:a16="http://schemas.microsoft.com/office/drawing/2014/main" id="{A5D11ACD-18C7-4BD8-97B9-7564D82EE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4" name="Rectangle 305">
            <a:extLst>
              <a:ext uri="{FF2B5EF4-FFF2-40B4-BE49-F238E27FC236}">
                <a16:creationId xmlns:a16="http://schemas.microsoft.com/office/drawing/2014/main" id="{7304767C-0411-429C-B5FC-DE14E770D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5" name="Rectangle 306">
            <a:extLst>
              <a:ext uri="{FF2B5EF4-FFF2-40B4-BE49-F238E27FC236}">
                <a16:creationId xmlns:a16="http://schemas.microsoft.com/office/drawing/2014/main" id="{D74BCE79-1C15-40ED-A6B2-30D89DC1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6" name="Rectangle 307">
            <a:extLst>
              <a:ext uri="{FF2B5EF4-FFF2-40B4-BE49-F238E27FC236}">
                <a16:creationId xmlns:a16="http://schemas.microsoft.com/office/drawing/2014/main" id="{4966B602-0BC1-433A-A6DC-60644E5D1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7" name="Rectangle 308">
            <a:extLst>
              <a:ext uri="{FF2B5EF4-FFF2-40B4-BE49-F238E27FC236}">
                <a16:creationId xmlns:a16="http://schemas.microsoft.com/office/drawing/2014/main" id="{5FA73E87-F9E1-4922-AB56-257040A0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8" name="Rectangle 309">
            <a:extLst>
              <a:ext uri="{FF2B5EF4-FFF2-40B4-BE49-F238E27FC236}">
                <a16:creationId xmlns:a16="http://schemas.microsoft.com/office/drawing/2014/main" id="{3523D0D6-BF5C-4992-89BC-D80F4B65D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8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9" name="Rectangle 310">
            <a:extLst>
              <a:ext uri="{FF2B5EF4-FFF2-40B4-BE49-F238E27FC236}">
                <a16:creationId xmlns:a16="http://schemas.microsoft.com/office/drawing/2014/main" id="{5D76C7BC-28B0-4D32-B952-79C61B962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0" name="Rectangle 311">
            <a:extLst>
              <a:ext uri="{FF2B5EF4-FFF2-40B4-BE49-F238E27FC236}">
                <a16:creationId xmlns:a16="http://schemas.microsoft.com/office/drawing/2014/main" id="{02B04400-D266-4DBE-913D-B08E3CF6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1" name="Rectangle 312">
            <a:extLst>
              <a:ext uri="{FF2B5EF4-FFF2-40B4-BE49-F238E27FC236}">
                <a16:creationId xmlns:a16="http://schemas.microsoft.com/office/drawing/2014/main" id="{7B93B4CC-C4D7-437E-A267-7391A76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7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2" name="Rectangle 313">
            <a:extLst>
              <a:ext uri="{FF2B5EF4-FFF2-40B4-BE49-F238E27FC236}">
                <a16:creationId xmlns:a16="http://schemas.microsoft.com/office/drawing/2014/main" id="{4B2581D9-C04D-4A48-A51B-2934BA88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9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3" name="Rectangle 314">
            <a:extLst>
              <a:ext uri="{FF2B5EF4-FFF2-40B4-BE49-F238E27FC236}">
                <a16:creationId xmlns:a16="http://schemas.microsoft.com/office/drawing/2014/main" id="{6F9A094D-9E36-418E-BD81-0BED0CA3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4" name="Rectangle 315">
            <a:extLst>
              <a:ext uri="{FF2B5EF4-FFF2-40B4-BE49-F238E27FC236}">
                <a16:creationId xmlns:a16="http://schemas.microsoft.com/office/drawing/2014/main" id="{99CE1A4E-E309-4173-B637-E7FA8780A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5" name="Rectangle 316">
            <a:extLst>
              <a:ext uri="{FF2B5EF4-FFF2-40B4-BE49-F238E27FC236}">
                <a16:creationId xmlns:a16="http://schemas.microsoft.com/office/drawing/2014/main" id="{35908A89-8ABE-4EA6-AB07-7C6C07508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8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6" name="Rectangle 317">
            <a:extLst>
              <a:ext uri="{FF2B5EF4-FFF2-40B4-BE49-F238E27FC236}">
                <a16:creationId xmlns:a16="http://schemas.microsoft.com/office/drawing/2014/main" id="{52D7FC56-1108-4D22-9631-D0A08F954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1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7" name="Rectangle 318">
            <a:extLst>
              <a:ext uri="{FF2B5EF4-FFF2-40B4-BE49-F238E27FC236}">
                <a16:creationId xmlns:a16="http://schemas.microsoft.com/office/drawing/2014/main" id="{E6B3457F-C39E-40F4-B8B4-741981759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8" name="Rectangle 319">
            <a:extLst>
              <a:ext uri="{FF2B5EF4-FFF2-40B4-BE49-F238E27FC236}">
                <a16:creationId xmlns:a16="http://schemas.microsoft.com/office/drawing/2014/main" id="{08E774A7-E1DE-46A1-A6F9-D1372143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9" name="Rectangle 320">
            <a:extLst>
              <a:ext uri="{FF2B5EF4-FFF2-40B4-BE49-F238E27FC236}">
                <a16:creationId xmlns:a16="http://schemas.microsoft.com/office/drawing/2014/main" id="{7B8BB479-CE5F-4C3D-9C65-414F6B72D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10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0" name="Rectangle 321">
            <a:extLst>
              <a:ext uri="{FF2B5EF4-FFF2-40B4-BE49-F238E27FC236}">
                <a16:creationId xmlns:a16="http://schemas.microsoft.com/office/drawing/2014/main" id="{2E97BD59-5139-4C10-8550-C855D2D1F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3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1" name="Rectangle 322">
            <a:extLst>
              <a:ext uri="{FF2B5EF4-FFF2-40B4-BE49-F238E27FC236}">
                <a16:creationId xmlns:a16="http://schemas.microsoft.com/office/drawing/2014/main" id="{3AA2DF57-9830-4A49-9748-4ADE27F4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2" name="Rectangle 323">
            <a:extLst>
              <a:ext uri="{FF2B5EF4-FFF2-40B4-BE49-F238E27FC236}">
                <a16:creationId xmlns:a16="http://schemas.microsoft.com/office/drawing/2014/main" id="{01A36D7F-15E1-44B8-9B0F-4F2DAABB6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6422607"/>
            <a:ext cx="10999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3" name="Rectangle 324">
            <a:extLst>
              <a:ext uri="{FF2B5EF4-FFF2-40B4-BE49-F238E27FC236}">
                <a16:creationId xmlns:a16="http://schemas.microsoft.com/office/drawing/2014/main" id="{716C32D4-81F1-4B63-9A1A-241362493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2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4" name="Rectangle 325">
            <a:extLst>
              <a:ext uri="{FF2B5EF4-FFF2-40B4-BE49-F238E27FC236}">
                <a16:creationId xmlns:a16="http://schemas.microsoft.com/office/drawing/2014/main" id="{6341F2A0-638B-4AEC-A1C2-759E1F2E1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4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5" name="Rectangle 326">
            <a:extLst>
              <a:ext uri="{FF2B5EF4-FFF2-40B4-BE49-F238E27FC236}">
                <a16:creationId xmlns:a16="http://schemas.microsoft.com/office/drawing/2014/main" id="{AC3BBC0F-0B8D-458F-94A7-D77F591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6422607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6" name="Rectangle 327">
            <a:extLst>
              <a:ext uri="{FF2B5EF4-FFF2-40B4-BE49-F238E27FC236}">
                <a16:creationId xmlns:a16="http://schemas.microsoft.com/office/drawing/2014/main" id="{2BCB09AE-15F7-4D67-9547-C60DDCB0C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642260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7" name="Rectangle 328">
            <a:extLst>
              <a:ext uri="{FF2B5EF4-FFF2-40B4-BE49-F238E27FC236}">
                <a16:creationId xmlns:a16="http://schemas.microsoft.com/office/drawing/2014/main" id="{19811182-AAD5-444A-AEBF-DA4474795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3" y="642260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8" name="Rectangle 91">
            <a:extLst>
              <a:ext uri="{FF2B5EF4-FFF2-40B4-BE49-F238E27FC236}">
                <a16:creationId xmlns:a16="http://schemas.microsoft.com/office/drawing/2014/main" id="{F5F1C36C-3F5F-453A-8021-577AF8102B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18627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9" name="Rectangle 92">
            <a:extLst>
              <a:ext uri="{FF2B5EF4-FFF2-40B4-BE49-F238E27FC236}">
                <a16:creationId xmlns:a16="http://schemas.microsoft.com/office/drawing/2014/main" id="{B68E0835-F6A9-4C24-80BC-2C4982644A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18627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0" name="Rectangle 118">
            <a:extLst>
              <a:ext uri="{FF2B5EF4-FFF2-40B4-BE49-F238E27FC236}">
                <a16:creationId xmlns:a16="http://schemas.microsoft.com/office/drawing/2014/main" id="{C7E8024E-9FFB-4AFF-946C-F325043577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3711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1" name="Rectangle 119">
            <a:extLst>
              <a:ext uri="{FF2B5EF4-FFF2-40B4-BE49-F238E27FC236}">
                <a16:creationId xmlns:a16="http://schemas.microsoft.com/office/drawing/2014/main" id="{542FA810-66E0-4E5C-A29B-2F35550C8B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3711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2" name="Rectangle 145">
            <a:extLst>
              <a:ext uri="{FF2B5EF4-FFF2-40B4-BE49-F238E27FC236}">
                <a16:creationId xmlns:a16="http://schemas.microsoft.com/office/drawing/2014/main" id="{E3ADD3A0-60F3-4CCF-A787-C83FEFD745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28783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3" name="Rectangle 146">
            <a:extLst>
              <a:ext uri="{FF2B5EF4-FFF2-40B4-BE49-F238E27FC236}">
                <a16:creationId xmlns:a16="http://schemas.microsoft.com/office/drawing/2014/main" id="{03B5D2C0-D46F-4CA6-BB0C-7E966C3AB9D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28783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4" name="Rectangle 172">
            <a:extLst>
              <a:ext uri="{FF2B5EF4-FFF2-40B4-BE49-F238E27FC236}">
                <a16:creationId xmlns:a16="http://schemas.microsoft.com/office/drawing/2014/main" id="{A5A79340-EBE4-4E04-AF35-EAB781F1CA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38679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5" name="Rectangle 173">
            <a:extLst>
              <a:ext uri="{FF2B5EF4-FFF2-40B4-BE49-F238E27FC236}">
                <a16:creationId xmlns:a16="http://schemas.microsoft.com/office/drawing/2014/main" id="{A3D2A4FF-3DD1-4D92-A192-6C0C4D3672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38679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6" name="Rectangle 199">
            <a:extLst>
              <a:ext uri="{FF2B5EF4-FFF2-40B4-BE49-F238E27FC236}">
                <a16:creationId xmlns:a16="http://schemas.microsoft.com/office/drawing/2014/main" id="{F8123DF8-9385-4180-994E-0FB3C83AB0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0" y="389518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7" name="Rectangle 200">
            <a:extLst>
              <a:ext uri="{FF2B5EF4-FFF2-40B4-BE49-F238E27FC236}">
                <a16:creationId xmlns:a16="http://schemas.microsoft.com/office/drawing/2014/main" id="{35B83622-CCF4-4468-AC64-CB14900282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3" y="389518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8" name="Rectangle 227">
            <a:extLst>
              <a:ext uri="{FF2B5EF4-FFF2-40B4-BE49-F238E27FC236}">
                <a16:creationId xmlns:a16="http://schemas.microsoft.com/office/drawing/2014/main" id="{BFBE24A8-7F94-482E-85C3-410179531E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403575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9" name="Rectangle 228">
            <a:extLst>
              <a:ext uri="{FF2B5EF4-FFF2-40B4-BE49-F238E27FC236}">
                <a16:creationId xmlns:a16="http://schemas.microsoft.com/office/drawing/2014/main" id="{7BB41F2F-EDE1-4BB3-B582-2B31560A4B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403575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0" name="Rectangle 254">
            <a:extLst>
              <a:ext uri="{FF2B5EF4-FFF2-40B4-BE49-F238E27FC236}">
                <a16:creationId xmlns:a16="http://schemas.microsoft.com/office/drawing/2014/main" id="{B7B10579-D69C-4FCC-AF11-0E5789DC7B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38631" y="491079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1" name="Rectangle 255">
            <a:extLst>
              <a:ext uri="{FF2B5EF4-FFF2-40B4-BE49-F238E27FC236}">
                <a16:creationId xmlns:a16="http://schemas.microsoft.com/office/drawing/2014/main" id="{A4A3592F-5BAF-4960-8617-39A5A4418C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92894" y="491079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2" name="Rectangle 91">
            <a:extLst>
              <a:ext uri="{FF2B5EF4-FFF2-40B4-BE49-F238E27FC236}">
                <a16:creationId xmlns:a16="http://schemas.microsoft.com/office/drawing/2014/main" id="{D185731F-D098-4E64-B7BB-077680516C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18548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3" name="Rectangle 92">
            <a:extLst>
              <a:ext uri="{FF2B5EF4-FFF2-40B4-BE49-F238E27FC236}">
                <a16:creationId xmlns:a16="http://schemas.microsoft.com/office/drawing/2014/main" id="{C9CCA8BE-3357-4F70-B832-4B61283439F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18548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4" name="Rectangle 118">
            <a:extLst>
              <a:ext uri="{FF2B5EF4-FFF2-40B4-BE49-F238E27FC236}">
                <a16:creationId xmlns:a16="http://schemas.microsoft.com/office/drawing/2014/main" id="{E455E6B1-820F-4874-9998-3F33FDF676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3632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5" name="Rectangle 119">
            <a:extLst>
              <a:ext uri="{FF2B5EF4-FFF2-40B4-BE49-F238E27FC236}">
                <a16:creationId xmlns:a16="http://schemas.microsoft.com/office/drawing/2014/main" id="{A5878F30-11F9-4620-BB7C-A20308D54D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3632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6" name="Rectangle 145">
            <a:extLst>
              <a:ext uri="{FF2B5EF4-FFF2-40B4-BE49-F238E27FC236}">
                <a16:creationId xmlns:a16="http://schemas.microsoft.com/office/drawing/2014/main" id="{282B328E-96DE-404A-8A33-DD08463AA1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28704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7" name="Rectangle 146">
            <a:extLst>
              <a:ext uri="{FF2B5EF4-FFF2-40B4-BE49-F238E27FC236}">
                <a16:creationId xmlns:a16="http://schemas.microsoft.com/office/drawing/2014/main" id="{6B4AC90D-580B-4B11-8435-170433BF37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28704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8" name="Rectangle 172">
            <a:extLst>
              <a:ext uri="{FF2B5EF4-FFF2-40B4-BE49-F238E27FC236}">
                <a16:creationId xmlns:a16="http://schemas.microsoft.com/office/drawing/2014/main" id="{9FF1A1F4-2E5F-4786-B499-D60DC75B21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37886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9" name="Rectangle 173">
            <a:extLst>
              <a:ext uri="{FF2B5EF4-FFF2-40B4-BE49-F238E27FC236}">
                <a16:creationId xmlns:a16="http://schemas.microsoft.com/office/drawing/2014/main" id="{0F1C8560-0B43-4D98-ADB6-195504D71D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37886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0" name="Rectangle 199">
            <a:extLst>
              <a:ext uri="{FF2B5EF4-FFF2-40B4-BE49-F238E27FC236}">
                <a16:creationId xmlns:a16="http://schemas.microsoft.com/office/drawing/2014/main" id="{A4D091FA-192E-4111-9D0A-1154813D1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6" y="388725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1" name="Rectangle 200">
            <a:extLst>
              <a:ext uri="{FF2B5EF4-FFF2-40B4-BE49-F238E27FC236}">
                <a16:creationId xmlns:a16="http://schemas.microsoft.com/office/drawing/2014/main" id="{2456DB9E-FD91-4F1E-8D75-71C5A435799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89" y="388725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2" name="Rectangle 227">
            <a:extLst>
              <a:ext uri="{FF2B5EF4-FFF2-40B4-BE49-F238E27FC236}">
                <a16:creationId xmlns:a16="http://schemas.microsoft.com/office/drawing/2014/main" id="{82ADDEB8-4944-41EC-9927-6FCED6B44E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395644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3" name="Rectangle 228">
            <a:extLst>
              <a:ext uri="{FF2B5EF4-FFF2-40B4-BE49-F238E27FC236}">
                <a16:creationId xmlns:a16="http://schemas.microsoft.com/office/drawing/2014/main" id="{3E7F6ABB-32D8-4D9F-8019-5A6F217042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395644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4" name="Rectangle 254">
            <a:extLst>
              <a:ext uri="{FF2B5EF4-FFF2-40B4-BE49-F238E27FC236}">
                <a16:creationId xmlns:a16="http://schemas.microsoft.com/office/drawing/2014/main" id="{FF3C13CA-9CE5-4787-9D9F-6F33F6D721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448327" y="490286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5" name="Rectangle 255">
            <a:extLst>
              <a:ext uri="{FF2B5EF4-FFF2-40B4-BE49-F238E27FC236}">
                <a16:creationId xmlns:a16="http://schemas.microsoft.com/office/drawing/2014/main" id="{F45F3084-D5DF-4E2A-9FD2-8FADA756F90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902590" y="490286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6" name="Rectangle 91">
            <a:extLst>
              <a:ext uri="{FF2B5EF4-FFF2-40B4-BE49-F238E27FC236}">
                <a16:creationId xmlns:a16="http://schemas.microsoft.com/office/drawing/2014/main" id="{C8C188D8-825C-491C-B927-12A86B68F9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18304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7" name="Rectangle 92">
            <a:extLst>
              <a:ext uri="{FF2B5EF4-FFF2-40B4-BE49-F238E27FC236}">
                <a16:creationId xmlns:a16="http://schemas.microsoft.com/office/drawing/2014/main" id="{F1A1CAD1-7E2F-491A-A2F7-752577008B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18304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8" name="Rectangle 118">
            <a:extLst>
              <a:ext uri="{FF2B5EF4-FFF2-40B4-BE49-F238E27FC236}">
                <a16:creationId xmlns:a16="http://schemas.microsoft.com/office/drawing/2014/main" id="{C9F7170B-09CB-4F23-B86C-E3C5A5A952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3388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9" name="Rectangle 119">
            <a:extLst>
              <a:ext uri="{FF2B5EF4-FFF2-40B4-BE49-F238E27FC236}">
                <a16:creationId xmlns:a16="http://schemas.microsoft.com/office/drawing/2014/main" id="{91FF46E2-A356-45DF-9FE0-6D68E8BBB82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3388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0" name="Rectangle 145">
            <a:extLst>
              <a:ext uri="{FF2B5EF4-FFF2-40B4-BE49-F238E27FC236}">
                <a16:creationId xmlns:a16="http://schemas.microsoft.com/office/drawing/2014/main" id="{233DF4C6-7DB2-4DEC-965E-4E0FD1AE2F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28460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1" name="Rectangle 146">
            <a:extLst>
              <a:ext uri="{FF2B5EF4-FFF2-40B4-BE49-F238E27FC236}">
                <a16:creationId xmlns:a16="http://schemas.microsoft.com/office/drawing/2014/main" id="{BA0EBE02-0FF5-4E5F-B07E-C74F70CB3BB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28460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2" name="Rectangle 172">
            <a:extLst>
              <a:ext uri="{FF2B5EF4-FFF2-40B4-BE49-F238E27FC236}">
                <a16:creationId xmlns:a16="http://schemas.microsoft.com/office/drawing/2014/main" id="{C1FFCEB5-7D01-4DF1-AE5C-13AA614FB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35444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3" name="Rectangle 173">
            <a:extLst>
              <a:ext uri="{FF2B5EF4-FFF2-40B4-BE49-F238E27FC236}">
                <a16:creationId xmlns:a16="http://schemas.microsoft.com/office/drawing/2014/main" id="{4E743A8D-CDF1-43FE-9A64-273018A788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35444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4" name="Rectangle 199">
            <a:extLst>
              <a:ext uri="{FF2B5EF4-FFF2-40B4-BE49-F238E27FC236}">
                <a16:creationId xmlns:a16="http://schemas.microsoft.com/office/drawing/2014/main" id="{5816494B-7CF7-4661-9520-ECF2157C30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2" y="386283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5" name="Rectangle 200">
            <a:extLst>
              <a:ext uri="{FF2B5EF4-FFF2-40B4-BE49-F238E27FC236}">
                <a16:creationId xmlns:a16="http://schemas.microsoft.com/office/drawing/2014/main" id="{D5F4C1D4-E8FC-483F-82E0-C314B4887C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5" y="386283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6" name="Rectangle 227">
            <a:extLst>
              <a:ext uri="{FF2B5EF4-FFF2-40B4-BE49-F238E27FC236}">
                <a16:creationId xmlns:a16="http://schemas.microsoft.com/office/drawing/2014/main" id="{1DE23893-72CE-44E4-9514-E4A35927AD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37122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7" name="Rectangle 228">
            <a:extLst>
              <a:ext uri="{FF2B5EF4-FFF2-40B4-BE49-F238E27FC236}">
                <a16:creationId xmlns:a16="http://schemas.microsoft.com/office/drawing/2014/main" id="{FDAE80AB-A18F-4777-8A7E-3AF3817C00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37122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8" name="Rectangle 254">
            <a:extLst>
              <a:ext uri="{FF2B5EF4-FFF2-40B4-BE49-F238E27FC236}">
                <a16:creationId xmlns:a16="http://schemas.microsoft.com/office/drawing/2014/main" id="{057CEA97-FB2D-4753-85A3-0C33E822D3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58023" y="487845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9" name="Rectangle 255">
            <a:extLst>
              <a:ext uri="{FF2B5EF4-FFF2-40B4-BE49-F238E27FC236}">
                <a16:creationId xmlns:a16="http://schemas.microsoft.com/office/drawing/2014/main" id="{79420A4A-5528-4EC0-987F-DF7C0EEB41F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2286" y="487845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0" name="Rectangle 91">
            <a:extLst>
              <a:ext uri="{FF2B5EF4-FFF2-40B4-BE49-F238E27FC236}">
                <a16:creationId xmlns:a16="http://schemas.microsoft.com/office/drawing/2014/main" id="{DBC80B5A-0476-410E-B60C-6450F79B3E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18429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1" name="Rectangle 92">
            <a:extLst>
              <a:ext uri="{FF2B5EF4-FFF2-40B4-BE49-F238E27FC236}">
                <a16:creationId xmlns:a16="http://schemas.microsoft.com/office/drawing/2014/main" id="{65FABB81-DBF4-42B4-8D90-A98EC80214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18429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2" name="Rectangle 118">
            <a:extLst>
              <a:ext uri="{FF2B5EF4-FFF2-40B4-BE49-F238E27FC236}">
                <a16:creationId xmlns:a16="http://schemas.microsoft.com/office/drawing/2014/main" id="{A6202184-9808-4043-9640-D0544AB5D4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3513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3" name="Rectangle 119">
            <a:extLst>
              <a:ext uri="{FF2B5EF4-FFF2-40B4-BE49-F238E27FC236}">
                <a16:creationId xmlns:a16="http://schemas.microsoft.com/office/drawing/2014/main" id="{FEED1DE3-7FCB-412B-AD9F-396C8AFC0B4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3513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4" name="Rectangle 145">
            <a:extLst>
              <a:ext uri="{FF2B5EF4-FFF2-40B4-BE49-F238E27FC236}">
                <a16:creationId xmlns:a16="http://schemas.microsoft.com/office/drawing/2014/main" id="{E3D106F5-B3BA-48C7-BB89-5F7A7B3FD30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28585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5" name="Rectangle 146">
            <a:extLst>
              <a:ext uri="{FF2B5EF4-FFF2-40B4-BE49-F238E27FC236}">
                <a16:creationId xmlns:a16="http://schemas.microsoft.com/office/drawing/2014/main" id="{98A5D359-1B62-4D55-856B-6A4D9015C6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28585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6" name="Rectangle 172">
            <a:extLst>
              <a:ext uri="{FF2B5EF4-FFF2-40B4-BE49-F238E27FC236}">
                <a16:creationId xmlns:a16="http://schemas.microsoft.com/office/drawing/2014/main" id="{8AEB6855-7DCA-4BAB-B081-5EAFB10145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366974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7" name="Rectangle 173">
            <a:extLst>
              <a:ext uri="{FF2B5EF4-FFF2-40B4-BE49-F238E27FC236}">
                <a16:creationId xmlns:a16="http://schemas.microsoft.com/office/drawing/2014/main" id="{18A0DCB0-4E9E-42D7-ABF1-2CB0A069240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366974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8" name="Rectangle 199">
            <a:extLst>
              <a:ext uri="{FF2B5EF4-FFF2-40B4-BE49-F238E27FC236}">
                <a16:creationId xmlns:a16="http://schemas.microsoft.com/office/drawing/2014/main" id="{C94A534B-EDB6-41CC-BFD6-C8E5C64E30C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6" y="387536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9" name="Rectangle 200">
            <a:extLst>
              <a:ext uri="{FF2B5EF4-FFF2-40B4-BE49-F238E27FC236}">
                <a16:creationId xmlns:a16="http://schemas.microsoft.com/office/drawing/2014/main" id="{D3305D9B-7E5D-4A06-B20C-705E7AADA0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79" y="387536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0" name="Rectangle 227">
            <a:extLst>
              <a:ext uri="{FF2B5EF4-FFF2-40B4-BE49-F238E27FC236}">
                <a16:creationId xmlns:a16="http://schemas.microsoft.com/office/drawing/2014/main" id="{10DC9989-B0C3-40E8-9A23-4DD46B61F18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383758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1" name="Rectangle 228">
            <a:extLst>
              <a:ext uri="{FF2B5EF4-FFF2-40B4-BE49-F238E27FC236}">
                <a16:creationId xmlns:a16="http://schemas.microsoft.com/office/drawing/2014/main" id="{802DD19F-ACAF-462C-9EF0-03BED7E8C2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383758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2" name="Rectangle 254">
            <a:extLst>
              <a:ext uri="{FF2B5EF4-FFF2-40B4-BE49-F238E27FC236}">
                <a16:creationId xmlns:a16="http://schemas.microsoft.com/office/drawing/2014/main" id="{B675BA60-6E6B-4897-B172-3FEB85B0A6B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67717" y="4890982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3" name="Rectangle 255">
            <a:extLst>
              <a:ext uri="{FF2B5EF4-FFF2-40B4-BE49-F238E27FC236}">
                <a16:creationId xmlns:a16="http://schemas.microsoft.com/office/drawing/2014/main" id="{90EC0740-4B58-4786-864F-D6202316E3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21980" y="4890982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4" name="Rectangle 91">
            <a:extLst>
              <a:ext uri="{FF2B5EF4-FFF2-40B4-BE49-F238E27FC236}">
                <a16:creationId xmlns:a16="http://schemas.microsoft.com/office/drawing/2014/main" id="{6F4C6DA5-9C32-43AB-9B2B-D5F64DCD5B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5" name="Rectangle 92">
            <a:extLst>
              <a:ext uri="{FF2B5EF4-FFF2-40B4-BE49-F238E27FC236}">
                <a16:creationId xmlns:a16="http://schemas.microsoft.com/office/drawing/2014/main" id="{2E98FFFB-1367-4885-A347-2B10A92AF7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6" name="Rectangle 118">
            <a:extLst>
              <a:ext uri="{FF2B5EF4-FFF2-40B4-BE49-F238E27FC236}">
                <a16:creationId xmlns:a16="http://schemas.microsoft.com/office/drawing/2014/main" id="{B0EE3A07-2F28-4D28-AD64-4E71640B1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7" name="Rectangle 119">
            <a:extLst>
              <a:ext uri="{FF2B5EF4-FFF2-40B4-BE49-F238E27FC236}">
                <a16:creationId xmlns:a16="http://schemas.microsoft.com/office/drawing/2014/main" id="{CCE2A03B-C80B-42F1-9230-C10251D12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8" name="Rectangle 145">
            <a:extLst>
              <a:ext uri="{FF2B5EF4-FFF2-40B4-BE49-F238E27FC236}">
                <a16:creationId xmlns:a16="http://schemas.microsoft.com/office/drawing/2014/main" id="{87375277-0EF5-4601-B688-CC287F3E6A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9" name="Rectangle 146">
            <a:extLst>
              <a:ext uri="{FF2B5EF4-FFF2-40B4-BE49-F238E27FC236}">
                <a16:creationId xmlns:a16="http://schemas.microsoft.com/office/drawing/2014/main" id="{19099545-7878-4215-9ADA-69237497B8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0" name="Rectangle 172">
            <a:extLst>
              <a:ext uri="{FF2B5EF4-FFF2-40B4-BE49-F238E27FC236}">
                <a16:creationId xmlns:a16="http://schemas.microsoft.com/office/drawing/2014/main" id="{13AB64CA-71E8-4F3D-8A8F-48ADB8EE76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1" name="Rectangle 173">
            <a:extLst>
              <a:ext uri="{FF2B5EF4-FFF2-40B4-BE49-F238E27FC236}">
                <a16:creationId xmlns:a16="http://schemas.microsoft.com/office/drawing/2014/main" id="{E6E68EB4-8B4F-4659-85F0-F33EB0681EA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2" name="Rectangle 199">
            <a:extLst>
              <a:ext uri="{FF2B5EF4-FFF2-40B4-BE49-F238E27FC236}">
                <a16:creationId xmlns:a16="http://schemas.microsoft.com/office/drawing/2014/main" id="{FD5D2EFE-78D7-47A0-B41B-A6D123F3325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2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3" name="Rectangle 200">
            <a:extLst>
              <a:ext uri="{FF2B5EF4-FFF2-40B4-BE49-F238E27FC236}">
                <a16:creationId xmlns:a16="http://schemas.microsoft.com/office/drawing/2014/main" id="{43DD1F99-EF92-4FA7-A688-DFB8CA0428A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5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4" name="Rectangle 227">
            <a:extLst>
              <a:ext uri="{FF2B5EF4-FFF2-40B4-BE49-F238E27FC236}">
                <a16:creationId xmlns:a16="http://schemas.microsoft.com/office/drawing/2014/main" id="{61B66908-9A89-4CAA-82BB-1B0CBBA712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5" name="Rectangle 228">
            <a:extLst>
              <a:ext uri="{FF2B5EF4-FFF2-40B4-BE49-F238E27FC236}">
                <a16:creationId xmlns:a16="http://schemas.microsoft.com/office/drawing/2014/main" id="{A25ADF27-53D5-47C3-A679-6359C6A587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6" name="Rectangle 254">
            <a:extLst>
              <a:ext uri="{FF2B5EF4-FFF2-40B4-BE49-F238E27FC236}">
                <a16:creationId xmlns:a16="http://schemas.microsoft.com/office/drawing/2014/main" id="{3571E780-2740-4415-A8FC-0A7B700326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77413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7" name="Rectangle 255">
            <a:extLst>
              <a:ext uri="{FF2B5EF4-FFF2-40B4-BE49-F238E27FC236}">
                <a16:creationId xmlns:a16="http://schemas.microsoft.com/office/drawing/2014/main" id="{D4DFF327-57BB-4D9E-A2B7-F0DD5B94977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631676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5" name="Rectangle 91">
            <a:extLst>
              <a:ext uri="{FF2B5EF4-FFF2-40B4-BE49-F238E27FC236}">
                <a16:creationId xmlns:a16="http://schemas.microsoft.com/office/drawing/2014/main" id="{8A3B7425-E369-4F53-BA6F-5242DA61BF3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18551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6" name="Rectangle 92">
            <a:extLst>
              <a:ext uri="{FF2B5EF4-FFF2-40B4-BE49-F238E27FC236}">
                <a16:creationId xmlns:a16="http://schemas.microsoft.com/office/drawing/2014/main" id="{4E6A839F-6FCF-4E31-8BD0-E16864EEE06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18551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7" name="Rectangle 118">
            <a:extLst>
              <a:ext uri="{FF2B5EF4-FFF2-40B4-BE49-F238E27FC236}">
                <a16:creationId xmlns:a16="http://schemas.microsoft.com/office/drawing/2014/main" id="{E30405E0-3BAF-415C-962D-57EEE5D590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3635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8" name="Rectangle 119">
            <a:extLst>
              <a:ext uri="{FF2B5EF4-FFF2-40B4-BE49-F238E27FC236}">
                <a16:creationId xmlns:a16="http://schemas.microsoft.com/office/drawing/2014/main" id="{2F0D6E87-BA13-4616-837F-44E6418D2B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3635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9" name="Rectangle 145">
            <a:extLst>
              <a:ext uri="{FF2B5EF4-FFF2-40B4-BE49-F238E27FC236}">
                <a16:creationId xmlns:a16="http://schemas.microsoft.com/office/drawing/2014/main" id="{6E4DC2C7-60E2-4E39-A040-33E1148C84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28707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0" name="Rectangle 146">
            <a:extLst>
              <a:ext uri="{FF2B5EF4-FFF2-40B4-BE49-F238E27FC236}">
                <a16:creationId xmlns:a16="http://schemas.microsoft.com/office/drawing/2014/main" id="{966097DC-FD1B-4AB8-9270-D63BF4F1A3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28707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1" name="Rectangle 172">
            <a:extLst>
              <a:ext uri="{FF2B5EF4-FFF2-40B4-BE49-F238E27FC236}">
                <a16:creationId xmlns:a16="http://schemas.microsoft.com/office/drawing/2014/main" id="{F9963C2C-FE13-4B53-9E0A-33833EBFF4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379178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2" name="Rectangle 173">
            <a:extLst>
              <a:ext uri="{FF2B5EF4-FFF2-40B4-BE49-F238E27FC236}">
                <a16:creationId xmlns:a16="http://schemas.microsoft.com/office/drawing/2014/main" id="{E25FDE01-0116-404D-AED3-856484360C6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379178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3" name="Rectangle 199">
            <a:extLst>
              <a:ext uri="{FF2B5EF4-FFF2-40B4-BE49-F238E27FC236}">
                <a16:creationId xmlns:a16="http://schemas.microsoft.com/office/drawing/2014/main" id="{6301786C-8F5C-45F8-9EBB-5C24E924F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7" y="3887570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4" name="Rectangle 200">
            <a:extLst>
              <a:ext uri="{FF2B5EF4-FFF2-40B4-BE49-F238E27FC236}">
                <a16:creationId xmlns:a16="http://schemas.microsoft.com/office/drawing/2014/main" id="{5F732FBA-FE3A-4BD8-BBC1-9C523E6253B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0" y="3887570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5" name="Rectangle 227">
            <a:extLst>
              <a:ext uri="{FF2B5EF4-FFF2-40B4-BE49-F238E27FC236}">
                <a16:creationId xmlns:a16="http://schemas.microsoft.com/office/drawing/2014/main" id="{C637BBAC-97AA-4D18-AA59-2A7536613F5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395962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6" name="Rectangle 228">
            <a:extLst>
              <a:ext uri="{FF2B5EF4-FFF2-40B4-BE49-F238E27FC236}">
                <a16:creationId xmlns:a16="http://schemas.microsoft.com/office/drawing/2014/main" id="{6065E043-00A0-4681-9A2D-6DCA1E6EF99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395962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7" name="Rectangle 254">
            <a:extLst>
              <a:ext uri="{FF2B5EF4-FFF2-40B4-BE49-F238E27FC236}">
                <a16:creationId xmlns:a16="http://schemas.microsoft.com/office/drawing/2014/main" id="{CE169FB0-5491-4F5D-BC9E-C9846ADDC0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87108" y="4903186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8" name="Rectangle 255">
            <a:extLst>
              <a:ext uri="{FF2B5EF4-FFF2-40B4-BE49-F238E27FC236}">
                <a16:creationId xmlns:a16="http://schemas.microsoft.com/office/drawing/2014/main" id="{2057D317-5E06-487E-8C29-ACF2FBFDAD7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1371" y="4903186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09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 5">
            <a:extLst>
              <a:ext uri="{FF2B5EF4-FFF2-40B4-BE49-F238E27FC236}">
                <a16:creationId xmlns:a16="http://schemas.microsoft.com/office/drawing/2014/main" id="{85C298FF-97F9-4147-B827-D8E5136C2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8" name="Rectangle 6">
            <a:extLst>
              <a:ext uri="{FF2B5EF4-FFF2-40B4-BE49-F238E27FC236}">
                <a16:creationId xmlns:a16="http://schemas.microsoft.com/office/drawing/2014/main" id="{9408EFDD-1492-4223-8E65-A093D2F1B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9" name="Rectangle 7">
            <a:extLst>
              <a:ext uri="{FF2B5EF4-FFF2-40B4-BE49-F238E27FC236}">
                <a16:creationId xmlns:a16="http://schemas.microsoft.com/office/drawing/2014/main" id="{F894E7F8-7101-42ED-9EE3-85F58C6EF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0" name="Rectangle 8">
            <a:extLst>
              <a:ext uri="{FF2B5EF4-FFF2-40B4-BE49-F238E27FC236}">
                <a16:creationId xmlns:a16="http://schemas.microsoft.com/office/drawing/2014/main" id="{877C8C7E-1793-4536-97A4-63A3591EF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1" name="Rectangle 9">
            <a:extLst>
              <a:ext uri="{FF2B5EF4-FFF2-40B4-BE49-F238E27FC236}">
                <a16:creationId xmlns:a16="http://schemas.microsoft.com/office/drawing/2014/main" id="{077D2BC4-41B3-4D98-84CA-A2503EF13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2" name="Rectangle 10">
            <a:extLst>
              <a:ext uri="{FF2B5EF4-FFF2-40B4-BE49-F238E27FC236}">
                <a16:creationId xmlns:a16="http://schemas.microsoft.com/office/drawing/2014/main" id="{DE4270DF-458E-4975-B86F-E605B966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3" name="Rectangle 11">
            <a:extLst>
              <a:ext uri="{FF2B5EF4-FFF2-40B4-BE49-F238E27FC236}">
                <a16:creationId xmlns:a16="http://schemas.microsoft.com/office/drawing/2014/main" id="{5334B1DA-DE9D-46A4-B1CC-07D8B5B3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4" name="Rectangle 12">
            <a:extLst>
              <a:ext uri="{FF2B5EF4-FFF2-40B4-BE49-F238E27FC236}">
                <a16:creationId xmlns:a16="http://schemas.microsoft.com/office/drawing/2014/main" id="{1CF1EF4A-5FEC-4B62-A622-2DEE7B72C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5" name="Rectangle 13">
            <a:extLst>
              <a:ext uri="{FF2B5EF4-FFF2-40B4-BE49-F238E27FC236}">
                <a16:creationId xmlns:a16="http://schemas.microsoft.com/office/drawing/2014/main" id="{322BDF90-AD9B-4F68-8F1B-8AE6FD1E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6" name="Rectangle 14">
            <a:extLst>
              <a:ext uri="{FF2B5EF4-FFF2-40B4-BE49-F238E27FC236}">
                <a16:creationId xmlns:a16="http://schemas.microsoft.com/office/drawing/2014/main" id="{93F9BC3E-2349-4557-A942-FF58D3497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7" name="Rectangle 15">
            <a:extLst>
              <a:ext uri="{FF2B5EF4-FFF2-40B4-BE49-F238E27FC236}">
                <a16:creationId xmlns:a16="http://schemas.microsoft.com/office/drawing/2014/main" id="{D4E479F8-DBB7-4E24-82DB-9187E1DA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8" name="Rectangle 16">
            <a:extLst>
              <a:ext uri="{FF2B5EF4-FFF2-40B4-BE49-F238E27FC236}">
                <a16:creationId xmlns:a16="http://schemas.microsoft.com/office/drawing/2014/main" id="{88729413-47AC-4DEA-A613-0B6158FCB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9" name="Rectangle 17">
            <a:extLst>
              <a:ext uri="{FF2B5EF4-FFF2-40B4-BE49-F238E27FC236}">
                <a16:creationId xmlns:a16="http://schemas.microsoft.com/office/drawing/2014/main" id="{20F824DD-152A-4F6D-952E-24ADD1A8C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0" name="Rectangle 18">
            <a:extLst>
              <a:ext uri="{FF2B5EF4-FFF2-40B4-BE49-F238E27FC236}">
                <a16:creationId xmlns:a16="http://schemas.microsoft.com/office/drawing/2014/main" id="{951C09E8-C755-4AEB-9C27-AE962175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1" name="Rectangle 19">
            <a:extLst>
              <a:ext uri="{FF2B5EF4-FFF2-40B4-BE49-F238E27FC236}">
                <a16:creationId xmlns:a16="http://schemas.microsoft.com/office/drawing/2014/main" id="{32F64432-EE66-40C8-A67A-FA722F75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2" name="Rectangle 20">
            <a:extLst>
              <a:ext uri="{FF2B5EF4-FFF2-40B4-BE49-F238E27FC236}">
                <a16:creationId xmlns:a16="http://schemas.microsoft.com/office/drawing/2014/main" id="{29005991-F871-4DFB-9517-DCB334B68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3" name="Rectangle 21">
            <a:extLst>
              <a:ext uri="{FF2B5EF4-FFF2-40B4-BE49-F238E27FC236}">
                <a16:creationId xmlns:a16="http://schemas.microsoft.com/office/drawing/2014/main" id="{1C601034-B07F-4FCA-B65F-4BA94F1FE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4" name="Rectangle 22">
            <a:extLst>
              <a:ext uri="{FF2B5EF4-FFF2-40B4-BE49-F238E27FC236}">
                <a16:creationId xmlns:a16="http://schemas.microsoft.com/office/drawing/2014/main" id="{A3C10F51-A92E-4F5D-841E-2495E85BD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5" name="Rectangle 23">
            <a:extLst>
              <a:ext uri="{FF2B5EF4-FFF2-40B4-BE49-F238E27FC236}">
                <a16:creationId xmlns:a16="http://schemas.microsoft.com/office/drawing/2014/main" id="{8656C742-4C71-41EC-9EED-8A0FF35A8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6" name="Rectangle 24">
            <a:extLst>
              <a:ext uri="{FF2B5EF4-FFF2-40B4-BE49-F238E27FC236}">
                <a16:creationId xmlns:a16="http://schemas.microsoft.com/office/drawing/2014/main" id="{DD7837C0-45DC-47B0-8EB6-E1AFA3DF2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7" name="Rectangle 25">
            <a:extLst>
              <a:ext uri="{FF2B5EF4-FFF2-40B4-BE49-F238E27FC236}">
                <a16:creationId xmlns:a16="http://schemas.microsoft.com/office/drawing/2014/main" id="{C6C4A808-47AA-4933-B20F-A80BEEFBD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8" name="Rectangle 26">
            <a:extLst>
              <a:ext uri="{FF2B5EF4-FFF2-40B4-BE49-F238E27FC236}">
                <a16:creationId xmlns:a16="http://schemas.microsoft.com/office/drawing/2014/main" id="{1916F620-2E67-4716-A335-AA9D0F9A9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59" name="Rectangle 27">
            <a:extLst>
              <a:ext uri="{FF2B5EF4-FFF2-40B4-BE49-F238E27FC236}">
                <a16:creationId xmlns:a16="http://schemas.microsoft.com/office/drawing/2014/main" id="{54529738-34CA-43C1-9448-C6D7594E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26571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0" name="Rectangle 28">
            <a:extLst>
              <a:ext uri="{FF2B5EF4-FFF2-40B4-BE49-F238E27FC236}">
                <a16:creationId xmlns:a16="http://schemas.microsoft.com/office/drawing/2014/main" id="{AB2B254B-6166-4F70-A263-5F5630C8A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26571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1" name="Rectangle 29">
            <a:extLst>
              <a:ext uri="{FF2B5EF4-FFF2-40B4-BE49-F238E27FC236}">
                <a16:creationId xmlns:a16="http://schemas.microsoft.com/office/drawing/2014/main" id="{CC179163-7F45-4275-B900-184CA908E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26571"/>
            <a:ext cx="10999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2" name="Rectangle 30">
            <a:extLst>
              <a:ext uri="{FF2B5EF4-FFF2-40B4-BE49-F238E27FC236}">
                <a16:creationId xmlns:a16="http://schemas.microsoft.com/office/drawing/2014/main" id="{A16179B1-495E-40B6-BA3E-4FE45BD06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26571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1" name="Rectangle 32">
            <a:extLst>
              <a:ext uri="{FF2B5EF4-FFF2-40B4-BE49-F238E27FC236}">
                <a16:creationId xmlns:a16="http://schemas.microsoft.com/office/drawing/2014/main" id="{E6CEC545-E6D9-4264-BEA6-119B54AE4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2" name="Rectangle 33">
            <a:extLst>
              <a:ext uri="{FF2B5EF4-FFF2-40B4-BE49-F238E27FC236}">
                <a16:creationId xmlns:a16="http://schemas.microsoft.com/office/drawing/2014/main" id="{60C7E7B9-97E8-4AE1-A9F0-162381B38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3" name="Rectangle 34">
            <a:extLst>
              <a:ext uri="{FF2B5EF4-FFF2-40B4-BE49-F238E27FC236}">
                <a16:creationId xmlns:a16="http://schemas.microsoft.com/office/drawing/2014/main" id="{BC9E105B-3AD3-4AC9-8C4E-3DABA3F82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4" name="Rectangle 35">
            <a:extLst>
              <a:ext uri="{FF2B5EF4-FFF2-40B4-BE49-F238E27FC236}">
                <a16:creationId xmlns:a16="http://schemas.microsoft.com/office/drawing/2014/main" id="{B10232F8-CE74-495F-B906-B4B2237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5" name="Rectangle 36">
            <a:extLst>
              <a:ext uri="{FF2B5EF4-FFF2-40B4-BE49-F238E27FC236}">
                <a16:creationId xmlns:a16="http://schemas.microsoft.com/office/drawing/2014/main" id="{377EBFB6-EE61-435B-A0EA-67D67D89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6" name="Rectangle 37">
            <a:extLst>
              <a:ext uri="{FF2B5EF4-FFF2-40B4-BE49-F238E27FC236}">
                <a16:creationId xmlns:a16="http://schemas.microsoft.com/office/drawing/2014/main" id="{7837C467-758B-463F-B551-93C783E12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7" name="Rectangle 38">
            <a:extLst>
              <a:ext uri="{FF2B5EF4-FFF2-40B4-BE49-F238E27FC236}">
                <a16:creationId xmlns:a16="http://schemas.microsoft.com/office/drawing/2014/main" id="{C77A01F7-C261-4381-86C3-4C89EE66C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8" name="Rectangle 39">
            <a:extLst>
              <a:ext uri="{FF2B5EF4-FFF2-40B4-BE49-F238E27FC236}">
                <a16:creationId xmlns:a16="http://schemas.microsoft.com/office/drawing/2014/main" id="{7477D541-DCD7-4A47-BAD6-421CE795D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9" name="Rectangle 40">
            <a:extLst>
              <a:ext uri="{FF2B5EF4-FFF2-40B4-BE49-F238E27FC236}">
                <a16:creationId xmlns:a16="http://schemas.microsoft.com/office/drawing/2014/main" id="{4E64ADB5-6C15-4DFA-A1D8-CCB52869E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0" name="Rectangle 41">
            <a:extLst>
              <a:ext uri="{FF2B5EF4-FFF2-40B4-BE49-F238E27FC236}">
                <a16:creationId xmlns:a16="http://schemas.microsoft.com/office/drawing/2014/main" id="{AC57F5E1-8997-4B18-B946-EC6DFA38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1" name="Rectangle 42">
            <a:extLst>
              <a:ext uri="{FF2B5EF4-FFF2-40B4-BE49-F238E27FC236}">
                <a16:creationId xmlns:a16="http://schemas.microsoft.com/office/drawing/2014/main" id="{AC1B45CA-8F96-41DA-A93A-FD14080BE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2" name="Rectangle 43">
            <a:extLst>
              <a:ext uri="{FF2B5EF4-FFF2-40B4-BE49-F238E27FC236}">
                <a16:creationId xmlns:a16="http://schemas.microsoft.com/office/drawing/2014/main" id="{703118E8-5E3B-4DFA-9921-369E22CA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3" name="Rectangle 44">
            <a:extLst>
              <a:ext uri="{FF2B5EF4-FFF2-40B4-BE49-F238E27FC236}">
                <a16:creationId xmlns:a16="http://schemas.microsoft.com/office/drawing/2014/main" id="{ED301010-E5DC-4676-A476-7C14D84A5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4" name="Rectangle 45">
            <a:extLst>
              <a:ext uri="{FF2B5EF4-FFF2-40B4-BE49-F238E27FC236}">
                <a16:creationId xmlns:a16="http://schemas.microsoft.com/office/drawing/2014/main" id="{37F85CBA-9F8F-490A-A6C5-555D548FD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5" name="Rectangle 46">
            <a:extLst>
              <a:ext uri="{FF2B5EF4-FFF2-40B4-BE49-F238E27FC236}">
                <a16:creationId xmlns:a16="http://schemas.microsoft.com/office/drawing/2014/main" id="{4CDDB648-0406-4415-9B3A-F56F9D7B2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6" name="Rectangle 47">
            <a:extLst>
              <a:ext uri="{FF2B5EF4-FFF2-40B4-BE49-F238E27FC236}">
                <a16:creationId xmlns:a16="http://schemas.microsoft.com/office/drawing/2014/main" id="{9656844F-AFE3-4957-A69F-F4A848FEF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7" name="Rectangle 48">
            <a:extLst>
              <a:ext uri="{FF2B5EF4-FFF2-40B4-BE49-F238E27FC236}">
                <a16:creationId xmlns:a16="http://schemas.microsoft.com/office/drawing/2014/main" id="{5A3A99BA-4854-4231-B6BB-888D83A01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8" name="Rectangle 49">
            <a:extLst>
              <a:ext uri="{FF2B5EF4-FFF2-40B4-BE49-F238E27FC236}">
                <a16:creationId xmlns:a16="http://schemas.microsoft.com/office/drawing/2014/main" id="{22B51AD2-0C6E-467F-A47F-34DAB5BB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9" name="Rectangle 50">
            <a:extLst>
              <a:ext uri="{FF2B5EF4-FFF2-40B4-BE49-F238E27FC236}">
                <a16:creationId xmlns:a16="http://schemas.microsoft.com/office/drawing/2014/main" id="{EDE14BA8-EBD0-4206-8FB2-6B9E4AB28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0" name="Rectangle 51">
            <a:extLst>
              <a:ext uri="{FF2B5EF4-FFF2-40B4-BE49-F238E27FC236}">
                <a16:creationId xmlns:a16="http://schemas.microsoft.com/office/drawing/2014/main" id="{F2846FEF-2688-4964-A02B-231009108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1" name="Rectangle 52">
            <a:extLst>
              <a:ext uri="{FF2B5EF4-FFF2-40B4-BE49-F238E27FC236}">
                <a16:creationId xmlns:a16="http://schemas.microsoft.com/office/drawing/2014/main" id="{93E03F91-49D8-43EE-B637-0558AECB0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2" name="Rectangle 53">
            <a:extLst>
              <a:ext uri="{FF2B5EF4-FFF2-40B4-BE49-F238E27FC236}">
                <a16:creationId xmlns:a16="http://schemas.microsoft.com/office/drawing/2014/main" id="{25EB1B6D-371C-4129-8792-C87711A4D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833283"/>
            <a:ext cx="10882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3" name="Rectangle 54">
            <a:extLst>
              <a:ext uri="{FF2B5EF4-FFF2-40B4-BE49-F238E27FC236}">
                <a16:creationId xmlns:a16="http://schemas.microsoft.com/office/drawing/2014/main" id="{F0762AD7-4B47-41B5-90EC-26D5248FC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4" name="Rectangle 55">
            <a:extLst>
              <a:ext uri="{FF2B5EF4-FFF2-40B4-BE49-F238E27FC236}">
                <a16:creationId xmlns:a16="http://schemas.microsoft.com/office/drawing/2014/main" id="{77F5372A-DF0C-4EB4-8383-88ACAFBC3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833283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5" name="Rectangle 56">
            <a:extLst>
              <a:ext uri="{FF2B5EF4-FFF2-40B4-BE49-F238E27FC236}">
                <a16:creationId xmlns:a16="http://schemas.microsoft.com/office/drawing/2014/main" id="{E1647C36-4FD2-4648-B99F-D1A25055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833283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6" name="Rectangle 57">
            <a:extLst>
              <a:ext uri="{FF2B5EF4-FFF2-40B4-BE49-F238E27FC236}">
                <a16:creationId xmlns:a16="http://schemas.microsoft.com/office/drawing/2014/main" id="{ACEC7B34-ADAF-47D3-BF11-ED91BA7A1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833283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5" name="Rectangle 59">
            <a:extLst>
              <a:ext uri="{FF2B5EF4-FFF2-40B4-BE49-F238E27FC236}">
                <a16:creationId xmlns:a16="http://schemas.microsoft.com/office/drawing/2014/main" id="{D5764D4B-1D40-4C27-A916-0AC8D929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6" name="Rectangle 60">
            <a:extLst>
              <a:ext uri="{FF2B5EF4-FFF2-40B4-BE49-F238E27FC236}">
                <a16:creationId xmlns:a16="http://schemas.microsoft.com/office/drawing/2014/main" id="{8D6FB00B-87D1-4116-9000-867A2BDD9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7" name="Rectangle 61">
            <a:extLst>
              <a:ext uri="{FF2B5EF4-FFF2-40B4-BE49-F238E27FC236}">
                <a16:creationId xmlns:a16="http://schemas.microsoft.com/office/drawing/2014/main" id="{13141309-AB43-4A97-A80F-35655D9B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8" name="Rectangle 62">
            <a:extLst>
              <a:ext uri="{FF2B5EF4-FFF2-40B4-BE49-F238E27FC236}">
                <a16:creationId xmlns:a16="http://schemas.microsoft.com/office/drawing/2014/main" id="{C9A0F710-6D9F-43AD-AC28-FF4E52165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9" name="Rectangle 63">
            <a:extLst>
              <a:ext uri="{FF2B5EF4-FFF2-40B4-BE49-F238E27FC236}">
                <a16:creationId xmlns:a16="http://schemas.microsoft.com/office/drawing/2014/main" id="{22D043F3-2F25-42E6-A0CC-C1417E89D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0" name="Rectangle 64">
            <a:extLst>
              <a:ext uri="{FF2B5EF4-FFF2-40B4-BE49-F238E27FC236}">
                <a16:creationId xmlns:a16="http://schemas.microsoft.com/office/drawing/2014/main" id="{128AE702-54D4-4937-85C0-321F9B6D1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1" name="Rectangle 65">
            <a:extLst>
              <a:ext uri="{FF2B5EF4-FFF2-40B4-BE49-F238E27FC236}">
                <a16:creationId xmlns:a16="http://schemas.microsoft.com/office/drawing/2014/main" id="{495CD95D-8E09-4DE3-AD35-D07AE4DAC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2" name="Rectangle 66">
            <a:extLst>
              <a:ext uri="{FF2B5EF4-FFF2-40B4-BE49-F238E27FC236}">
                <a16:creationId xmlns:a16="http://schemas.microsoft.com/office/drawing/2014/main" id="{F9E349F8-478A-454D-B3EF-507AC597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Rectangle 67">
            <a:extLst>
              <a:ext uri="{FF2B5EF4-FFF2-40B4-BE49-F238E27FC236}">
                <a16:creationId xmlns:a16="http://schemas.microsoft.com/office/drawing/2014/main" id="{038DA8FC-06DE-457C-A8EE-5A7FEC44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Rectangle 68">
            <a:extLst>
              <a:ext uri="{FF2B5EF4-FFF2-40B4-BE49-F238E27FC236}">
                <a16:creationId xmlns:a16="http://schemas.microsoft.com/office/drawing/2014/main" id="{37F3C727-E73B-4515-BA7B-40F081102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Rectangle 69">
            <a:extLst>
              <a:ext uri="{FF2B5EF4-FFF2-40B4-BE49-F238E27FC236}">
                <a16:creationId xmlns:a16="http://schemas.microsoft.com/office/drawing/2014/main" id="{7ACA813C-C067-4264-85A3-D6CC63AFF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Rectangle 70">
            <a:extLst>
              <a:ext uri="{FF2B5EF4-FFF2-40B4-BE49-F238E27FC236}">
                <a16:creationId xmlns:a16="http://schemas.microsoft.com/office/drawing/2014/main" id="{7F1EFEF0-7477-4565-8B37-7950FACA6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Rectangle 71">
            <a:extLst>
              <a:ext uri="{FF2B5EF4-FFF2-40B4-BE49-F238E27FC236}">
                <a16:creationId xmlns:a16="http://schemas.microsoft.com/office/drawing/2014/main" id="{F425C54F-BDFC-4555-881A-B6F2676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Rectangle 72">
            <a:extLst>
              <a:ext uri="{FF2B5EF4-FFF2-40B4-BE49-F238E27FC236}">
                <a16:creationId xmlns:a16="http://schemas.microsoft.com/office/drawing/2014/main" id="{213AFED9-7175-4A0D-92DC-B39BAE0F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Rectangle 73">
            <a:extLst>
              <a:ext uri="{FF2B5EF4-FFF2-40B4-BE49-F238E27FC236}">
                <a16:creationId xmlns:a16="http://schemas.microsoft.com/office/drawing/2014/main" id="{9E4FCFC2-A1ED-453A-B612-E5E0B39C2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Rectangle 74">
            <a:extLst>
              <a:ext uri="{FF2B5EF4-FFF2-40B4-BE49-F238E27FC236}">
                <a16:creationId xmlns:a16="http://schemas.microsoft.com/office/drawing/2014/main" id="{1C9D742B-9152-4EF7-A612-B519BF62C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Rectangle 75">
            <a:extLst>
              <a:ext uri="{FF2B5EF4-FFF2-40B4-BE49-F238E27FC236}">
                <a16:creationId xmlns:a16="http://schemas.microsoft.com/office/drawing/2014/main" id="{2149792F-282E-44D6-84AE-7D31FA24B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Rectangle 76">
            <a:extLst>
              <a:ext uri="{FF2B5EF4-FFF2-40B4-BE49-F238E27FC236}">
                <a16:creationId xmlns:a16="http://schemas.microsoft.com/office/drawing/2014/main" id="{BEAFEECA-B893-49C1-9039-812C4AF54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3" name="Rectangle 77">
            <a:extLst>
              <a:ext uri="{FF2B5EF4-FFF2-40B4-BE49-F238E27FC236}">
                <a16:creationId xmlns:a16="http://schemas.microsoft.com/office/drawing/2014/main" id="{122E4F71-6D60-47F1-8100-1C8190AAD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4" name="Rectangle 78">
            <a:extLst>
              <a:ext uri="{FF2B5EF4-FFF2-40B4-BE49-F238E27FC236}">
                <a16:creationId xmlns:a16="http://schemas.microsoft.com/office/drawing/2014/main" id="{E9A54785-45A1-4BC8-A85E-CA3EB19FF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5" name="Rectangle 79">
            <a:extLst>
              <a:ext uri="{FF2B5EF4-FFF2-40B4-BE49-F238E27FC236}">
                <a16:creationId xmlns:a16="http://schemas.microsoft.com/office/drawing/2014/main" id="{D765DC5F-87A3-4E46-88C5-F2101A29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6" name="Rectangle 80">
            <a:extLst>
              <a:ext uri="{FF2B5EF4-FFF2-40B4-BE49-F238E27FC236}">
                <a16:creationId xmlns:a16="http://schemas.microsoft.com/office/drawing/2014/main" id="{644B6B17-5BBC-4A03-8899-52E7DF7FE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7" name="Rectangle 81">
            <a:extLst>
              <a:ext uri="{FF2B5EF4-FFF2-40B4-BE49-F238E27FC236}">
                <a16:creationId xmlns:a16="http://schemas.microsoft.com/office/drawing/2014/main" id="{987BE756-32EA-455B-8130-C8E83B1B3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33882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8" name="Rectangle 82">
            <a:extLst>
              <a:ext uri="{FF2B5EF4-FFF2-40B4-BE49-F238E27FC236}">
                <a16:creationId xmlns:a16="http://schemas.microsoft.com/office/drawing/2014/main" id="{5C7821F2-B5EF-4833-B9B9-5AE62E011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33882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9" name="Rectangle 83">
            <a:extLst>
              <a:ext uri="{FF2B5EF4-FFF2-40B4-BE49-F238E27FC236}">
                <a16:creationId xmlns:a16="http://schemas.microsoft.com/office/drawing/2014/main" id="{EDF1C499-3F66-4B42-92C0-855DDB14C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338827"/>
            <a:ext cx="10999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0" name="Rectangle 84">
            <a:extLst>
              <a:ext uri="{FF2B5EF4-FFF2-40B4-BE49-F238E27FC236}">
                <a16:creationId xmlns:a16="http://schemas.microsoft.com/office/drawing/2014/main" id="{3A95874A-F523-4169-A3FB-782B25C88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33882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9" name="Rectangle 5">
            <a:extLst>
              <a:ext uri="{FF2B5EF4-FFF2-40B4-BE49-F238E27FC236}">
                <a16:creationId xmlns:a16="http://schemas.microsoft.com/office/drawing/2014/main" id="{6291B61F-460B-41F6-82CC-088066FD8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0" name="Rectangle 6">
            <a:extLst>
              <a:ext uri="{FF2B5EF4-FFF2-40B4-BE49-F238E27FC236}">
                <a16:creationId xmlns:a16="http://schemas.microsoft.com/office/drawing/2014/main" id="{C588270F-A3F7-4DD2-8B81-C30BA6412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1" name="Rectangle 7">
            <a:extLst>
              <a:ext uri="{FF2B5EF4-FFF2-40B4-BE49-F238E27FC236}">
                <a16:creationId xmlns:a16="http://schemas.microsoft.com/office/drawing/2014/main" id="{050F8909-1A69-4BF3-BC80-ECD1B486F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2" name="Rectangle 8">
            <a:extLst>
              <a:ext uri="{FF2B5EF4-FFF2-40B4-BE49-F238E27FC236}">
                <a16:creationId xmlns:a16="http://schemas.microsoft.com/office/drawing/2014/main" id="{995EC835-8CAE-48D8-ADF0-22B6D986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3" name="Rectangle 9">
            <a:extLst>
              <a:ext uri="{FF2B5EF4-FFF2-40B4-BE49-F238E27FC236}">
                <a16:creationId xmlns:a16="http://schemas.microsoft.com/office/drawing/2014/main" id="{5076577D-01F8-484C-8AEB-1091039A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4" name="Rectangle 10">
            <a:extLst>
              <a:ext uri="{FF2B5EF4-FFF2-40B4-BE49-F238E27FC236}">
                <a16:creationId xmlns:a16="http://schemas.microsoft.com/office/drawing/2014/main" id="{5FAA1557-63ED-4C2E-89BE-E827B69C4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5" name="Rectangle 11">
            <a:extLst>
              <a:ext uri="{FF2B5EF4-FFF2-40B4-BE49-F238E27FC236}">
                <a16:creationId xmlns:a16="http://schemas.microsoft.com/office/drawing/2014/main" id="{63D8B1EF-AF76-4A72-B4E3-FC4D1B4E7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6" name="Rectangle 12">
            <a:extLst>
              <a:ext uri="{FF2B5EF4-FFF2-40B4-BE49-F238E27FC236}">
                <a16:creationId xmlns:a16="http://schemas.microsoft.com/office/drawing/2014/main" id="{4DF3DA51-2B69-42BD-A6DE-6F85AA116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7" name="Rectangle 13">
            <a:extLst>
              <a:ext uri="{FF2B5EF4-FFF2-40B4-BE49-F238E27FC236}">
                <a16:creationId xmlns:a16="http://schemas.microsoft.com/office/drawing/2014/main" id="{464ECA3E-44D7-43DE-A35E-EADB2D8D7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8" name="Rectangle 14">
            <a:extLst>
              <a:ext uri="{FF2B5EF4-FFF2-40B4-BE49-F238E27FC236}">
                <a16:creationId xmlns:a16="http://schemas.microsoft.com/office/drawing/2014/main" id="{36E4F914-DFE7-4297-8E42-A2771015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9" name="Rectangle 15">
            <a:extLst>
              <a:ext uri="{FF2B5EF4-FFF2-40B4-BE49-F238E27FC236}">
                <a16:creationId xmlns:a16="http://schemas.microsoft.com/office/drawing/2014/main" id="{164AA26B-0915-4E61-AFF2-BDA8ED551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0" name="Rectangle 16">
            <a:extLst>
              <a:ext uri="{FF2B5EF4-FFF2-40B4-BE49-F238E27FC236}">
                <a16:creationId xmlns:a16="http://schemas.microsoft.com/office/drawing/2014/main" id="{D5AB2E4B-626F-4072-87E5-595D35EFA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1" name="Rectangle 17">
            <a:extLst>
              <a:ext uri="{FF2B5EF4-FFF2-40B4-BE49-F238E27FC236}">
                <a16:creationId xmlns:a16="http://schemas.microsoft.com/office/drawing/2014/main" id="{65DAB362-330B-46D1-BCA8-58DF84B0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2" name="Rectangle 18">
            <a:extLst>
              <a:ext uri="{FF2B5EF4-FFF2-40B4-BE49-F238E27FC236}">
                <a16:creationId xmlns:a16="http://schemas.microsoft.com/office/drawing/2014/main" id="{354D240F-C2AD-45B8-AC36-32AD2EAD6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3" name="Rectangle 19">
            <a:extLst>
              <a:ext uri="{FF2B5EF4-FFF2-40B4-BE49-F238E27FC236}">
                <a16:creationId xmlns:a16="http://schemas.microsoft.com/office/drawing/2014/main" id="{90E2C084-FE42-498D-9DD1-54C9F1833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4" name="Rectangle 20">
            <a:extLst>
              <a:ext uri="{FF2B5EF4-FFF2-40B4-BE49-F238E27FC236}">
                <a16:creationId xmlns:a16="http://schemas.microsoft.com/office/drawing/2014/main" id="{C350DA86-5C2C-4CB7-B1CC-4409FC689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5" name="Rectangle 21">
            <a:extLst>
              <a:ext uri="{FF2B5EF4-FFF2-40B4-BE49-F238E27FC236}">
                <a16:creationId xmlns:a16="http://schemas.microsoft.com/office/drawing/2014/main" id="{3476D016-BE0E-40FB-AE03-36C72063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6" name="Rectangle 22">
            <a:extLst>
              <a:ext uri="{FF2B5EF4-FFF2-40B4-BE49-F238E27FC236}">
                <a16:creationId xmlns:a16="http://schemas.microsoft.com/office/drawing/2014/main" id="{4207A264-69D9-418A-8329-92D261B9B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A6B0A29B-A2CB-436D-9F5A-97AC9E9B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8" name="Rectangle 24">
            <a:extLst>
              <a:ext uri="{FF2B5EF4-FFF2-40B4-BE49-F238E27FC236}">
                <a16:creationId xmlns:a16="http://schemas.microsoft.com/office/drawing/2014/main" id="{E9855E46-BFAF-42D9-AC3D-C449C9315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9" name="Rectangle 25">
            <a:extLst>
              <a:ext uri="{FF2B5EF4-FFF2-40B4-BE49-F238E27FC236}">
                <a16:creationId xmlns:a16="http://schemas.microsoft.com/office/drawing/2014/main" id="{8A0832E2-B419-44F2-AA90-20EF15282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0" name="Rectangle 26">
            <a:extLst>
              <a:ext uri="{FF2B5EF4-FFF2-40B4-BE49-F238E27FC236}">
                <a16:creationId xmlns:a16="http://schemas.microsoft.com/office/drawing/2014/main" id="{19E36BF2-3D4E-4C2B-8D4A-DCF9E92FA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1845539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1" name="Rectangle 27">
            <a:extLst>
              <a:ext uri="{FF2B5EF4-FFF2-40B4-BE49-F238E27FC236}">
                <a16:creationId xmlns:a16="http://schemas.microsoft.com/office/drawing/2014/main" id="{038C7A5F-FE20-45D2-9A21-6F27B6DE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2" name="Rectangle 28">
            <a:extLst>
              <a:ext uri="{FF2B5EF4-FFF2-40B4-BE49-F238E27FC236}">
                <a16:creationId xmlns:a16="http://schemas.microsoft.com/office/drawing/2014/main" id="{E6296672-5055-43EF-8C50-F99741CCA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1845539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3" name="Rectangle 29">
            <a:extLst>
              <a:ext uri="{FF2B5EF4-FFF2-40B4-BE49-F238E27FC236}">
                <a16:creationId xmlns:a16="http://schemas.microsoft.com/office/drawing/2014/main" id="{9F789C90-FBCD-48B5-800E-482955528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1845539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4" name="Rectangle 30">
            <a:extLst>
              <a:ext uri="{FF2B5EF4-FFF2-40B4-BE49-F238E27FC236}">
                <a16:creationId xmlns:a16="http://schemas.microsoft.com/office/drawing/2014/main" id="{DDF49BA7-3A02-4020-A1E4-11270C68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1845539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3" name="Rectangle 32">
            <a:extLst>
              <a:ext uri="{FF2B5EF4-FFF2-40B4-BE49-F238E27FC236}">
                <a16:creationId xmlns:a16="http://schemas.microsoft.com/office/drawing/2014/main" id="{B4B13D94-DCE1-468B-AF50-848FB46E4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4" name="Rectangle 33">
            <a:extLst>
              <a:ext uri="{FF2B5EF4-FFF2-40B4-BE49-F238E27FC236}">
                <a16:creationId xmlns:a16="http://schemas.microsoft.com/office/drawing/2014/main" id="{D42897BB-EFBB-4C3E-B7D8-39558C997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5" name="Rectangle 34">
            <a:extLst>
              <a:ext uri="{FF2B5EF4-FFF2-40B4-BE49-F238E27FC236}">
                <a16:creationId xmlns:a16="http://schemas.microsoft.com/office/drawing/2014/main" id="{4FAE9ED1-B75E-4074-8A29-538EBAC75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6" name="Rectangle 35">
            <a:extLst>
              <a:ext uri="{FF2B5EF4-FFF2-40B4-BE49-F238E27FC236}">
                <a16:creationId xmlns:a16="http://schemas.microsoft.com/office/drawing/2014/main" id="{04AF33C2-82DD-4449-B5ED-C6E11A917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7" name="Rectangle 36">
            <a:extLst>
              <a:ext uri="{FF2B5EF4-FFF2-40B4-BE49-F238E27FC236}">
                <a16:creationId xmlns:a16="http://schemas.microsoft.com/office/drawing/2014/main" id="{A402AA2F-3566-4F90-A3D7-2F6ACC05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8" name="Rectangle 37">
            <a:extLst>
              <a:ext uri="{FF2B5EF4-FFF2-40B4-BE49-F238E27FC236}">
                <a16:creationId xmlns:a16="http://schemas.microsoft.com/office/drawing/2014/main" id="{12257C74-8FE2-4A5A-AE7D-4253FD48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9" name="Rectangle 38">
            <a:extLst>
              <a:ext uri="{FF2B5EF4-FFF2-40B4-BE49-F238E27FC236}">
                <a16:creationId xmlns:a16="http://schemas.microsoft.com/office/drawing/2014/main" id="{EDCCE78B-73E1-4347-A0AB-893F31DE0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0" name="Rectangle 39">
            <a:extLst>
              <a:ext uri="{FF2B5EF4-FFF2-40B4-BE49-F238E27FC236}">
                <a16:creationId xmlns:a16="http://schemas.microsoft.com/office/drawing/2014/main" id="{71A20C81-1914-4715-86F6-FC2A3887F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1" name="Rectangle 40">
            <a:extLst>
              <a:ext uri="{FF2B5EF4-FFF2-40B4-BE49-F238E27FC236}">
                <a16:creationId xmlns:a16="http://schemas.microsoft.com/office/drawing/2014/main" id="{30EB0F8B-2241-4BB6-B10C-10150726F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2" name="Rectangle 41">
            <a:extLst>
              <a:ext uri="{FF2B5EF4-FFF2-40B4-BE49-F238E27FC236}">
                <a16:creationId xmlns:a16="http://schemas.microsoft.com/office/drawing/2014/main" id="{93DC7C70-8C17-43A4-9F9B-0C24A1A88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3" name="Rectangle 42">
            <a:extLst>
              <a:ext uri="{FF2B5EF4-FFF2-40B4-BE49-F238E27FC236}">
                <a16:creationId xmlns:a16="http://schemas.microsoft.com/office/drawing/2014/main" id="{700DA9A2-C7ED-46FB-B7ED-912E60E9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4" name="Rectangle 43">
            <a:extLst>
              <a:ext uri="{FF2B5EF4-FFF2-40B4-BE49-F238E27FC236}">
                <a16:creationId xmlns:a16="http://schemas.microsoft.com/office/drawing/2014/main" id="{23993B3F-B1E2-4626-915E-30EA0C271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5" name="Rectangle 44">
            <a:extLst>
              <a:ext uri="{FF2B5EF4-FFF2-40B4-BE49-F238E27FC236}">
                <a16:creationId xmlns:a16="http://schemas.microsoft.com/office/drawing/2014/main" id="{70A847F2-326C-4A11-90C5-5A5E3BC0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6" name="Rectangle 45">
            <a:extLst>
              <a:ext uri="{FF2B5EF4-FFF2-40B4-BE49-F238E27FC236}">
                <a16:creationId xmlns:a16="http://schemas.microsoft.com/office/drawing/2014/main" id="{D050CF34-CB80-475B-86F9-30114A7E6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7" name="Rectangle 46">
            <a:extLst>
              <a:ext uri="{FF2B5EF4-FFF2-40B4-BE49-F238E27FC236}">
                <a16:creationId xmlns:a16="http://schemas.microsoft.com/office/drawing/2014/main" id="{72F7682D-8B8B-4827-9F84-5A883F257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8" name="Rectangle 47">
            <a:extLst>
              <a:ext uri="{FF2B5EF4-FFF2-40B4-BE49-F238E27FC236}">
                <a16:creationId xmlns:a16="http://schemas.microsoft.com/office/drawing/2014/main" id="{096B96DB-AD07-4F59-8D81-878896D60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9" name="Rectangle 48">
            <a:extLst>
              <a:ext uri="{FF2B5EF4-FFF2-40B4-BE49-F238E27FC236}">
                <a16:creationId xmlns:a16="http://schemas.microsoft.com/office/drawing/2014/main" id="{8B2388B0-7437-4F3C-B5AF-A9983865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0" name="Rectangle 49">
            <a:extLst>
              <a:ext uri="{FF2B5EF4-FFF2-40B4-BE49-F238E27FC236}">
                <a16:creationId xmlns:a16="http://schemas.microsoft.com/office/drawing/2014/main" id="{FBE62A09-5F6A-4BC0-9413-4B7222385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1" name="Rectangle 50">
            <a:extLst>
              <a:ext uri="{FF2B5EF4-FFF2-40B4-BE49-F238E27FC236}">
                <a16:creationId xmlns:a16="http://schemas.microsoft.com/office/drawing/2014/main" id="{FD4120A0-F176-4CF5-BD30-0A467CCD6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2" name="Rectangle 51">
            <a:extLst>
              <a:ext uri="{FF2B5EF4-FFF2-40B4-BE49-F238E27FC236}">
                <a16:creationId xmlns:a16="http://schemas.microsoft.com/office/drawing/2014/main" id="{8075DBF6-9812-49E0-8973-F29DF4621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3" name="Rectangle 52">
            <a:extLst>
              <a:ext uri="{FF2B5EF4-FFF2-40B4-BE49-F238E27FC236}">
                <a16:creationId xmlns:a16="http://schemas.microsoft.com/office/drawing/2014/main" id="{55CA37AD-A3E1-4489-9138-C3852B352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4" name="Rectangle 53">
            <a:extLst>
              <a:ext uri="{FF2B5EF4-FFF2-40B4-BE49-F238E27FC236}">
                <a16:creationId xmlns:a16="http://schemas.microsoft.com/office/drawing/2014/main" id="{C88268CA-A454-432A-BBC6-F3C2F273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5" name="Rectangle 54">
            <a:extLst>
              <a:ext uri="{FF2B5EF4-FFF2-40B4-BE49-F238E27FC236}">
                <a16:creationId xmlns:a16="http://schemas.microsoft.com/office/drawing/2014/main" id="{3EA71045-4C26-49CD-944A-9D37A7B68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352251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6" name="Rectangle 55">
            <a:extLst>
              <a:ext uri="{FF2B5EF4-FFF2-40B4-BE49-F238E27FC236}">
                <a16:creationId xmlns:a16="http://schemas.microsoft.com/office/drawing/2014/main" id="{4CA66C44-3E69-4CC0-BE3E-5099678F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352251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7" name="Rectangle 56">
            <a:extLst>
              <a:ext uri="{FF2B5EF4-FFF2-40B4-BE49-F238E27FC236}">
                <a16:creationId xmlns:a16="http://schemas.microsoft.com/office/drawing/2014/main" id="{DBCD939E-7346-4FE8-9A9E-3196A1634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352251"/>
            <a:ext cx="109992" cy="10882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8" name="Rectangle 57">
            <a:extLst>
              <a:ext uri="{FF2B5EF4-FFF2-40B4-BE49-F238E27FC236}">
                <a16:creationId xmlns:a16="http://schemas.microsoft.com/office/drawing/2014/main" id="{2048A8D9-1609-4979-9E04-CE3C74005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352251"/>
            <a:ext cx="108822" cy="10882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7" name="Rectangle 59">
            <a:extLst>
              <a:ext uri="{FF2B5EF4-FFF2-40B4-BE49-F238E27FC236}">
                <a16:creationId xmlns:a16="http://schemas.microsoft.com/office/drawing/2014/main" id="{1CDD4CCD-B616-436B-A3FD-F9E6416D6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8" name="Rectangle 60">
            <a:extLst>
              <a:ext uri="{FF2B5EF4-FFF2-40B4-BE49-F238E27FC236}">
                <a16:creationId xmlns:a16="http://schemas.microsoft.com/office/drawing/2014/main" id="{C714A79D-593F-4D51-9527-0F7D44670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9" name="Rectangle 61">
            <a:extLst>
              <a:ext uri="{FF2B5EF4-FFF2-40B4-BE49-F238E27FC236}">
                <a16:creationId xmlns:a16="http://schemas.microsoft.com/office/drawing/2014/main" id="{E7C7988F-856E-46FD-8950-CCDDDA38C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80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0" name="Rectangle 62">
            <a:extLst>
              <a:ext uri="{FF2B5EF4-FFF2-40B4-BE49-F238E27FC236}">
                <a16:creationId xmlns:a16="http://schemas.microsoft.com/office/drawing/2014/main" id="{6A604DC1-6DD7-4A5F-939D-B7E3D6B44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3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1" name="Rectangle 63">
            <a:extLst>
              <a:ext uri="{FF2B5EF4-FFF2-40B4-BE49-F238E27FC236}">
                <a16:creationId xmlns:a16="http://schemas.microsoft.com/office/drawing/2014/main" id="{5E841B6F-400E-43A2-BA9E-713E1210E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50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2" name="Rectangle 64">
            <a:extLst>
              <a:ext uri="{FF2B5EF4-FFF2-40B4-BE49-F238E27FC236}">
                <a16:creationId xmlns:a16="http://schemas.microsoft.com/office/drawing/2014/main" id="{EB3556E4-BBFF-4497-86CB-E08210DD4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3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3" name="Rectangle 65">
            <a:extLst>
              <a:ext uri="{FF2B5EF4-FFF2-40B4-BE49-F238E27FC236}">
                <a16:creationId xmlns:a16="http://schemas.microsoft.com/office/drawing/2014/main" id="{4ED49176-4A95-47F2-9609-F517D91CE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3197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4" name="Rectangle 66">
            <a:extLst>
              <a:ext uri="{FF2B5EF4-FFF2-40B4-BE49-F238E27FC236}">
                <a16:creationId xmlns:a16="http://schemas.microsoft.com/office/drawing/2014/main" id="{C285A21A-D02C-4E2C-9129-0E4FD1439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630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5" name="Rectangle 67">
            <a:extLst>
              <a:ext uri="{FF2B5EF4-FFF2-40B4-BE49-F238E27FC236}">
                <a16:creationId xmlns:a16="http://schemas.microsoft.com/office/drawing/2014/main" id="{0FAC70C0-5E77-440D-AA2C-C5F3A3CEC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89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6" name="Rectangle 68">
            <a:extLst>
              <a:ext uri="{FF2B5EF4-FFF2-40B4-BE49-F238E27FC236}">
                <a16:creationId xmlns:a16="http://schemas.microsoft.com/office/drawing/2014/main" id="{5463B017-838F-413D-8764-821503622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8326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7" name="Rectangle 69">
            <a:extLst>
              <a:ext uri="{FF2B5EF4-FFF2-40B4-BE49-F238E27FC236}">
                <a16:creationId xmlns:a16="http://schemas.microsoft.com/office/drawing/2014/main" id="{D1A17899-795E-470F-B52B-0EE1A514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589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8" name="Rectangle 70">
            <a:extLst>
              <a:ext uri="{FF2B5EF4-FFF2-40B4-BE49-F238E27FC236}">
                <a16:creationId xmlns:a16="http://schemas.microsoft.com/office/drawing/2014/main" id="{BFA98CD7-C296-4FF8-AEA4-137B730D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2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9" name="Rectangle 71">
            <a:extLst>
              <a:ext uri="{FF2B5EF4-FFF2-40B4-BE49-F238E27FC236}">
                <a16:creationId xmlns:a16="http://schemas.microsoft.com/office/drawing/2014/main" id="{9F11BA7F-A440-4A5A-9145-C2CBF5DAF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2285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0" name="Rectangle 72">
            <a:extLst>
              <a:ext uri="{FF2B5EF4-FFF2-40B4-BE49-F238E27FC236}">
                <a16:creationId xmlns:a16="http://schemas.microsoft.com/office/drawing/2014/main" id="{D21FFF55-7EAD-40FA-9864-F5B8971D1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717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1" name="Rectangle 73">
            <a:extLst>
              <a:ext uri="{FF2B5EF4-FFF2-40B4-BE49-F238E27FC236}">
                <a16:creationId xmlns:a16="http://schemas.microsoft.com/office/drawing/2014/main" id="{30F55C85-4BDF-4A1A-A90A-C676A911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198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2" name="Rectangle 74">
            <a:extLst>
              <a:ext uri="{FF2B5EF4-FFF2-40B4-BE49-F238E27FC236}">
                <a16:creationId xmlns:a16="http://schemas.microsoft.com/office/drawing/2014/main" id="{CD376222-CE2E-460E-A86D-CEEFFC77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3" name="Rectangle 75">
            <a:extLst>
              <a:ext uri="{FF2B5EF4-FFF2-40B4-BE49-F238E27FC236}">
                <a16:creationId xmlns:a16="http://schemas.microsoft.com/office/drawing/2014/main" id="{D9F6E244-E70D-4E98-BE65-616D29AD4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4" name="Rectangle 76">
            <a:extLst>
              <a:ext uri="{FF2B5EF4-FFF2-40B4-BE49-F238E27FC236}">
                <a16:creationId xmlns:a16="http://schemas.microsoft.com/office/drawing/2014/main" id="{E3B75F8F-57C0-4AD6-92A4-826B4281F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5" name="Rectangle 77">
            <a:extLst>
              <a:ext uri="{FF2B5EF4-FFF2-40B4-BE49-F238E27FC236}">
                <a16:creationId xmlns:a16="http://schemas.microsoft.com/office/drawing/2014/main" id="{A535E84C-3ECC-4B95-9FA9-A4AD23F2F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6" name="Rectangle 78">
            <a:extLst>
              <a:ext uri="{FF2B5EF4-FFF2-40B4-BE49-F238E27FC236}">
                <a16:creationId xmlns:a16="http://schemas.microsoft.com/office/drawing/2014/main" id="{B36D8AB3-727A-44D7-B945-11021E7E5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7" name="Rectangle 79">
            <a:extLst>
              <a:ext uri="{FF2B5EF4-FFF2-40B4-BE49-F238E27FC236}">
                <a16:creationId xmlns:a16="http://schemas.microsoft.com/office/drawing/2014/main" id="{D97F58A0-5D6C-414B-81E1-932E36D87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8" name="Rectangle 80">
            <a:extLst>
              <a:ext uri="{FF2B5EF4-FFF2-40B4-BE49-F238E27FC236}">
                <a16:creationId xmlns:a16="http://schemas.microsoft.com/office/drawing/2014/main" id="{34645A3A-2DF2-467B-ADEC-66C268007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9" name="Rectangle 81">
            <a:extLst>
              <a:ext uri="{FF2B5EF4-FFF2-40B4-BE49-F238E27FC236}">
                <a16:creationId xmlns:a16="http://schemas.microsoft.com/office/drawing/2014/main" id="{2991A0D8-2D5D-4B08-9704-9BFB93B16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0" name="Rectangle 82">
            <a:extLst>
              <a:ext uri="{FF2B5EF4-FFF2-40B4-BE49-F238E27FC236}">
                <a16:creationId xmlns:a16="http://schemas.microsoft.com/office/drawing/2014/main" id="{7128A5D3-8A8E-4A5B-ACA1-5A01DEAE2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2857795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1" name="Rectangle 83">
            <a:extLst>
              <a:ext uri="{FF2B5EF4-FFF2-40B4-BE49-F238E27FC236}">
                <a16:creationId xmlns:a16="http://schemas.microsoft.com/office/drawing/2014/main" id="{D017036E-3A97-4D6A-AA9F-AA9B8E3E0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285779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2" name="Rectangle 84">
            <a:extLst>
              <a:ext uri="{FF2B5EF4-FFF2-40B4-BE49-F238E27FC236}">
                <a16:creationId xmlns:a16="http://schemas.microsoft.com/office/drawing/2014/main" id="{5BCCE486-20E6-47E4-96AF-5AFB0217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285779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Rectangle 5">
            <a:extLst>
              <a:ext uri="{FF2B5EF4-FFF2-40B4-BE49-F238E27FC236}">
                <a16:creationId xmlns:a16="http://schemas.microsoft.com/office/drawing/2014/main" id="{AC28E286-CB3B-41B8-9829-2A09FD0F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Rectangle 6">
            <a:extLst>
              <a:ext uri="{FF2B5EF4-FFF2-40B4-BE49-F238E27FC236}">
                <a16:creationId xmlns:a16="http://schemas.microsoft.com/office/drawing/2014/main" id="{A6CBC9BD-AE25-437A-9246-679B5C4DB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6" name="Rectangle 20">
            <a:extLst>
              <a:ext uri="{FF2B5EF4-FFF2-40B4-BE49-F238E27FC236}">
                <a16:creationId xmlns:a16="http://schemas.microsoft.com/office/drawing/2014/main" id="{0EDE0526-CBA2-4A01-9D59-24F0B138B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7" name="Rectangle 21">
            <a:extLst>
              <a:ext uri="{FF2B5EF4-FFF2-40B4-BE49-F238E27FC236}">
                <a16:creationId xmlns:a16="http://schemas.microsoft.com/office/drawing/2014/main" id="{5E66E413-A492-40ED-BCC5-F23480C01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8" name="Rectangle 22">
            <a:extLst>
              <a:ext uri="{FF2B5EF4-FFF2-40B4-BE49-F238E27FC236}">
                <a16:creationId xmlns:a16="http://schemas.microsoft.com/office/drawing/2014/main" id="{6FCFA5F2-AFE6-49D8-BE15-40E90D43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9" name="Rectangle 23">
            <a:extLst>
              <a:ext uri="{FF2B5EF4-FFF2-40B4-BE49-F238E27FC236}">
                <a16:creationId xmlns:a16="http://schemas.microsoft.com/office/drawing/2014/main" id="{AD7A4E43-F44A-43CF-A9D7-BA4D8B2B2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0" name="Rectangle 24">
            <a:extLst>
              <a:ext uri="{FF2B5EF4-FFF2-40B4-BE49-F238E27FC236}">
                <a16:creationId xmlns:a16="http://schemas.microsoft.com/office/drawing/2014/main" id="{FC2E67AB-58DA-4BCF-81D2-0040BBD96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1" name="Rectangle 25">
            <a:extLst>
              <a:ext uri="{FF2B5EF4-FFF2-40B4-BE49-F238E27FC236}">
                <a16:creationId xmlns:a16="http://schemas.microsoft.com/office/drawing/2014/main" id="{C99A6A98-815A-4877-8FE9-06C0CB7E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2" name="Rectangle 26">
            <a:extLst>
              <a:ext uri="{FF2B5EF4-FFF2-40B4-BE49-F238E27FC236}">
                <a16:creationId xmlns:a16="http://schemas.microsoft.com/office/drawing/2014/main" id="{C64F5A0E-D9C8-4999-8349-EA4D5F6AC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3" name="Rectangle 27">
            <a:extLst>
              <a:ext uri="{FF2B5EF4-FFF2-40B4-BE49-F238E27FC236}">
                <a16:creationId xmlns:a16="http://schemas.microsoft.com/office/drawing/2014/main" id="{6935F975-0CC7-414B-9F9C-44875EF3F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4" name="Rectangle 28">
            <a:extLst>
              <a:ext uri="{FF2B5EF4-FFF2-40B4-BE49-F238E27FC236}">
                <a16:creationId xmlns:a16="http://schemas.microsoft.com/office/drawing/2014/main" id="{21DEE8DA-7AB4-4341-BEF7-E8343A7BD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364507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5" name="Rectangle 29">
            <a:extLst>
              <a:ext uri="{FF2B5EF4-FFF2-40B4-BE49-F238E27FC236}">
                <a16:creationId xmlns:a16="http://schemas.microsoft.com/office/drawing/2014/main" id="{AF4FCF43-3009-4229-89F8-D62F91C9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364507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6" name="Rectangle 30">
            <a:extLst>
              <a:ext uri="{FF2B5EF4-FFF2-40B4-BE49-F238E27FC236}">
                <a16:creationId xmlns:a16="http://schemas.microsoft.com/office/drawing/2014/main" id="{21EAAE8A-F99B-4A0B-8E7D-566273D5E9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364507"/>
            <a:ext cx="108822" cy="10999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5" name="Rectangle 32">
            <a:extLst>
              <a:ext uri="{FF2B5EF4-FFF2-40B4-BE49-F238E27FC236}">
                <a16:creationId xmlns:a16="http://schemas.microsoft.com/office/drawing/2014/main" id="{FD0840A3-FF5F-4E9F-AAB6-948A5E4E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6" name="Rectangle 33">
            <a:extLst>
              <a:ext uri="{FF2B5EF4-FFF2-40B4-BE49-F238E27FC236}">
                <a16:creationId xmlns:a16="http://schemas.microsoft.com/office/drawing/2014/main" id="{F50A1B14-0F67-4FC2-88F7-3BE9E0EB2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0" name="Rectangle 47">
            <a:extLst>
              <a:ext uri="{FF2B5EF4-FFF2-40B4-BE49-F238E27FC236}">
                <a16:creationId xmlns:a16="http://schemas.microsoft.com/office/drawing/2014/main" id="{C379EE06-9745-42DA-BBC1-A082CA50F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1" name="Rectangle 48">
            <a:extLst>
              <a:ext uri="{FF2B5EF4-FFF2-40B4-BE49-F238E27FC236}">
                <a16:creationId xmlns:a16="http://schemas.microsoft.com/office/drawing/2014/main" id="{06184212-6301-4320-A25C-8350DB25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2" name="Rectangle 49">
            <a:extLst>
              <a:ext uri="{FF2B5EF4-FFF2-40B4-BE49-F238E27FC236}">
                <a16:creationId xmlns:a16="http://schemas.microsoft.com/office/drawing/2014/main" id="{D81215A9-8DA9-436E-BFD3-672FD476B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3" name="Rectangle 50">
            <a:extLst>
              <a:ext uri="{FF2B5EF4-FFF2-40B4-BE49-F238E27FC236}">
                <a16:creationId xmlns:a16="http://schemas.microsoft.com/office/drawing/2014/main" id="{7F4705F9-3317-4397-B01E-644775B19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4" name="Rectangle 51">
            <a:extLst>
              <a:ext uri="{FF2B5EF4-FFF2-40B4-BE49-F238E27FC236}">
                <a16:creationId xmlns:a16="http://schemas.microsoft.com/office/drawing/2014/main" id="{2857C00E-FADC-42AA-AA16-38A83D5AF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5" name="Rectangle 52">
            <a:extLst>
              <a:ext uri="{FF2B5EF4-FFF2-40B4-BE49-F238E27FC236}">
                <a16:creationId xmlns:a16="http://schemas.microsoft.com/office/drawing/2014/main" id="{74EAC93D-EF3C-4092-B15E-15494A23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6" name="Rectangle 53">
            <a:extLst>
              <a:ext uri="{FF2B5EF4-FFF2-40B4-BE49-F238E27FC236}">
                <a16:creationId xmlns:a16="http://schemas.microsoft.com/office/drawing/2014/main" id="{5D3EEE91-37CE-4F2F-905E-D7AFCC6E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7" name="Rectangle 54">
            <a:extLst>
              <a:ext uri="{FF2B5EF4-FFF2-40B4-BE49-F238E27FC236}">
                <a16:creationId xmlns:a16="http://schemas.microsoft.com/office/drawing/2014/main" id="{368F77C6-C453-499B-8B47-39BE1A31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Rectangle 55">
            <a:extLst>
              <a:ext uri="{FF2B5EF4-FFF2-40B4-BE49-F238E27FC236}">
                <a16:creationId xmlns:a16="http://schemas.microsoft.com/office/drawing/2014/main" id="{4EB7C421-E508-4232-A011-40643DB7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9" name="Rectangle 56">
            <a:extLst>
              <a:ext uri="{FF2B5EF4-FFF2-40B4-BE49-F238E27FC236}">
                <a16:creationId xmlns:a16="http://schemas.microsoft.com/office/drawing/2014/main" id="{B7A7C2F9-930E-4B50-9AA3-47FE15F4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3871219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Rectangle 57">
            <a:extLst>
              <a:ext uri="{FF2B5EF4-FFF2-40B4-BE49-F238E27FC236}">
                <a16:creationId xmlns:a16="http://schemas.microsoft.com/office/drawing/2014/main" id="{4ADCC0C0-6310-4ED1-A69B-CF3133EB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3871219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9" name="Rectangle 59">
            <a:extLst>
              <a:ext uri="{FF2B5EF4-FFF2-40B4-BE49-F238E27FC236}">
                <a16:creationId xmlns:a16="http://schemas.microsoft.com/office/drawing/2014/main" id="{EFCB7559-FD17-472B-B7A1-3FFC63C8B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0" name="Rectangle 60">
            <a:extLst>
              <a:ext uri="{FF2B5EF4-FFF2-40B4-BE49-F238E27FC236}">
                <a16:creationId xmlns:a16="http://schemas.microsoft.com/office/drawing/2014/main" id="{2DA5B014-05A6-4DC4-A1AF-6B4B3823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4" name="Rectangle 74">
            <a:extLst>
              <a:ext uri="{FF2B5EF4-FFF2-40B4-BE49-F238E27FC236}">
                <a16:creationId xmlns:a16="http://schemas.microsoft.com/office/drawing/2014/main" id="{8E63D1D1-CF92-468A-B012-24216CA08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5" name="Rectangle 75">
            <a:extLst>
              <a:ext uri="{FF2B5EF4-FFF2-40B4-BE49-F238E27FC236}">
                <a16:creationId xmlns:a16="http://schemas.microsoft.com/office/drawing/2014/main" id="{8FC2CD59-128D-4D06-937E-4505D57D1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6" name="Rectangle 76">
            <a:extLst>
              <a:ext uri="{FF2B5EF4-FFF2-40B4-BE49-F238E27FC236}">
                <a16:creationId xmlns:a16="http://schemas.microsoft.com/office/drawing/2014/main" id="{B9A7B9E1-4CEE-41C8-A799-EE4B9AFCD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7" name="Rectangle 77">
            <a:extLst>
              <a:ext uri="{FF2B5EF4-FFF2-40B4-BE49-F238E27FC236}">
                <a16:creationId xmlns:a16="http://schemas.microsoft.com/office/drawing/2014/main" id="{3C824F84-B682-4EA2-AFC1-D56DF71A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8" name="Rectangle 78">
            <a:extLst>
              <a:ext uri="{FF2B5EF4-FFF2-40B4-BE49-F238E27FC236}">
                <a16:creationId xmlns:a16="http://schemas.microsoft.com/office/drawing/2014/main" id="{154DDE76-05F9-405C-86DB-477B87DBB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9" name="Rectangle 79">
            <a:extLst>
              <a:ext uri="{FF2B5EF4-FFF2-40B4-BE49-F238E27FC236}">
                <a16:creationId xmlns:a16="http://schemas.microsoft.com/office/drawing/2014/main" id="{28217A81-8951-475F-9F90-88B99F13D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0" name="Rectangle 80">
            <a:extLst>
              <a:ext uri="{FF2B5EF4-FFF2-40B4-BE49-F238E27FC236}">
                <a16:creationId xmlns:a16="http://schemas.microsoft.com/office/drawing/2014/main" id="{DD226742-8914-401E-8D78-93F56B2E4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1" name="Rectangle 81">
            <a:extLst>
              <a:ext uri="{FF2B5EF4-FFF2-40B4-BE49-F238E27FC236}">
                <a16:creationId xmlns:a16="http://schemas.microsoft.com/office/drawing/2014/main" id="{B0E1AE86-33D6-4D1D-BC23-EA8A4AF1C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2" name="Rectangle 82">
            <a:extLst>
              <a:ext uri="{FF2B5EF4-FFF2-40B4-BE49-F238E27FC236}">
                <a16:creationId xmlns:a16="http://schemas.microsoft.com/office/drawing/2014/main" id="{CCA69695-3790-4A9F-9CC1-5EBCB1C96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376763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3" name="Rectangle 83">
            <a:extLst>
              <a:ext uri="{FF2B5EF4-FFF2-40B4-BE49-F238E27FC236}">
                <a16:creationId xmlns:a16="http://schemas.microsoft.com/office/drawing/2014/main" id="{E75DD56F-C446-4037-8A60-A6C1A44E8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376763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4" name="Rectangle 84">
            <a:extLst>
              <a:ext uri="{FF2B5EF4-FFF2-40B4-BE49-F238E27FC236}">
                <a16:creationId xmlns:a16="http://schemas.microsoft.com/office/drawing/2014/main" id="{3658AAE9-4C55-47F2-9C83-497627EC2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376763"/>
            <a:ext cx="108822" cy="10999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3" name="Rectangle 5">
            <a:extLst>
              <a:ext uri="{FF2B5EF4-FFF2-40B4-BE49-F238E27FC236}">
                <a16:creationId xmlns:a16="http://schemas.microsoft.com/office/drawing/2014/main" id="{5B16BA60-1923-4CB8-AC58-3FA97E97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5472B612-6D9A-49B7-A1A5-EF7EBDCE08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8" name="Rectangle 20">
            <a:extLst>
              <a:ext uri="{FF2B5EF4-FFF2-40B4-BE49-F238E27FC236}">
                <a16:creationId xmlns:a16="http://schemas.microsoft.com/office/drawing/2014/main" id="{3C593FAE-CE47-48A5-AC85-6174EAC0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9" name="Rectangle 21">
            <a:extLst>
              <a:ext uri="{FF2B5EF4-FFF2-40B4-BE49-F238E27FC236}">
                <a16:creationId xmlns:a16="http://schemas.microsoft.com/office/drawing/2014/main" id="{E2228A57-948E-4482-9E06-D9E725176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0" name="Rectangle 22">
            <a:extLst>
              <a:ext uri="{FF2B5EF4-FFF2-40B4-BE49-F238E27FC236}">
                <a16:creationId xmlns:a16="http://schemas.microsoft.com/office/drawing/2014/main" id="{1EF13CFA-22CA-4C10-BE90-D5CC115A8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1" name="Rectangle 23">
            <a:extLst>
              <a:ext uri="{FF2B5EF4-FFF2-40B4-BE49-F238E27FC236}">
                <a16:creationId xmlns:a16="http://schemas.microsoft.com/office/drawing/2014/main" id="{0E8E90A3-1641-4E9B-A194-D5F117F9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2" name="Rectangle 24">
            <a:extLst>
              <a:ext uri="{FF2B5EF4-FFF2-40B4-BE49-F238E27FC236}">
                <a16:creationId xmlns:a16="http://schemas.microsoft.com/office/drawing/2014/main" id="{A68EDFEF-E0D3-402A-9521-3DF38E4B8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3" name="Rectangle 25">
            <a:extLst>
              <a:ext uri="{FF2B5EF4-FFF2-40B4-BE49-F238E27FC236}">
                <a16:creationId xmlns:a16="http://schemas.microsoft.com/office/drawing/2014/main" id="{CCF9D944-04E9-47A8-9177-AFC8A6780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4" name="Rectangle 26">
            <a:extLst>
              <a:ext uri="{FF2B5EF4-FFF2-40B4-BE49-F238E27FC236}">
                <a16:creationId xmlns:a16="http://schemas.microsoft.com/office/drawing/2014/main" id="{ABDECE26-FC06-416E-A783-A77B3FFA3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5" name="Rectangle 27">
            <a:extLst>
              <a:ext uri="{FF2B5EF4-FFF2-40B4-BE49-F238E27FC236}">
                <a16:creationId xmlns:a16="http://schemas.microsoft.com/office/drawing/2014/main" id="{1F81018F-D062-471E-8E4D-BF55555F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6" name="Rectangle 28">
            <a:extLst>
              <a:ext uri="{FF2B5EF4-FFF2-40B4-BE49-F238E27FC236}">
                <a16:creationId xmlns:a16="http://schemas.microsoft.com/office/drawing/2014/main" id="{75BC1DFB-E2E0-44A2-8449-1511B5F4C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7" name="Rectangle 29">
            <a:extLst>
              <a:ext uri="{FF2B5EF4-FFF2-40B4-BE49-F238E27FC236}">
                <a16:creationId xmlns:a16="http://schemas.microsoft.com/office/drawing/2014/main" id="{FE671700-5C5E-4E82-8FDC-49E44FF73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4883475"/>
            <a:ext cx="10999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8" name="Rectangle 30">
            <a:extLst>
              <a:ext uri="{FF2B5EF4-FFF2-40B4-BE49-F238E27FC236}">
                <a16:creationId xmlns:a16="http://schemas.microsoft.com/office/drawing/2014/main" id="{367003AF-BC87-4F81-81EB-3D09A24C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4883475"/>
            <a:ext cx="108822" cy="109990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Rectangle 32">
            <a:extLst>
              <a:ext uri="{FF2B5EF4-FFF2-40B4-BE49-F238E27FC236}">
                <a16:creationId xmlns:a16="http://schemas.microsoft.com/office/drawing/2014/main" id="{8E8A1AC8-CA63-4F37-A8CF-FF832D8B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1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Rectangle 33">
            <a:extLst>
              <a:ext uri="{FF2B5EF4-FFF2-40B4-BE49-F238E27FC236}">
                <a16:creationId xmlns:a16="http://schemas.microsoft.com/office/drawing/2014/main" id="{628E2734-FDDB-44A3-9AF2-039784296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4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2" name="Rectangle 47">
            <a:extLst>
              <a:ext uri="{FF2B5EF4-FFF2-40B4-BE49-F238E27FC236}">
                <a16:creationId xmlns:a16="http://schemas.microsoft.com/office/drawing/2014/main" id="{924E8ED7-0B54-488C-86FD-838BEC6C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414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Rectangle 48">
            <a:extLst>
              <a:ext uri="{FF2B5EF4-FFF2-40B4-BE49-F238E27FC236}">
                <a16:creationId xmlns:a16="http://schemas.microsoft.com/office/drawing/2014/main" id="{5E731C89-5DF4-4419-9A67-52BAEC373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676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Rectangle 49">
            <a:extLst>
              <a:ext uri="{FF2B5EF4-FFF2-40B4-BE49-F238E27FC236}">
                <a16:creationId xmlns:a16="http://schemas.microsoft.com/office/drawing/2014/main" id="{D7B0E779-6D3D-4414-91BB-C1BBE638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7109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5" name="Rectangle 50">
            <a:extLst>
              <a:ext uri="{FF2B5EF4-FFF2-40B4-BE49-F238E27FC236}">
                <a16:creationId xmlns:a16="http://schemas.microsoft.com/office/drawing/2014/main" id="{E846AB63-6AAB-4E86-B4BA-7853BD60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1372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6" name="Rectangle 51">
            <a:extLst>
              <a:ext uri="{FF2B5EF4-FFF2-40B4-BE49-F238E27FC236}">
                <a16:creationId xmlns:a16="http://schemas.microsoft.com/office/drawing/2014/main" id="{D05AC798-949B-4443-ADBB-917EF526F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805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7" name="Rectangle 52">
            <a:extLst>
              <a:ext uri="{FF2B5EF4-FFF2-40B4-BE49-F238E27FC236}">
                <a16:creationId xmlns:a16="http://schemas.microsoft.com/office/drawing/2014/main" id="{8B3E2107-60AF-4064-A551-A333E6249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1068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055FD3E8-A340-4393-92E1-4FD68288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501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9" name="Rectangle 54">
            <a:extLst>
              <a:ext uri="{FF2B5EF4-FFF2-40B4-BE49-F238E27FC236}">
                <a16:creationId xmlns:a16="http://schemas.microsoft.com/office/drawing/2014/main" id="{C18C5E0E-D82C-4F82-A0E3-6BE9AAF75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763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0" name="Rectangle 55">
            <a:extLst>
              <a:ext uri="{FF2B5EF4-FFF2-40B4-BE49-F238E27FC236}">
                <a16:creationId xmlns:a16="http://schemas.microsoft.com/office/drawing/2014/main" id="{677F5FC4-34F3-400A-9970-A7EA63DB4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6197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1" name="Rectangle 56">
            <a:extLst>
              <a:ext uri="{FF2B5EF4-FFF2-40B4-BE49-F238E27FC236}">
                <a16:creationId xmlns:a16="http://schemas.microsoft.com/office/drawing/2014/main" id="{2A4794CF-928E-4F8E-A532-7800E5996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0460" y="5390187"/>
            <a:ext cx="10999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2" name="Rectangle 57">
            <a:extLst>
              <a:ext uri="{FF2B5EF4-FFF2-40B4-BE49-F238E27FC236}">
                <a16:creationId xmlns:a16="http://schemas.microsoft.com/office/drawing/2014/main" id="{E4F63079-D99A-4ECA-AE8B-8E93D4295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5892" y="5390187"/>
            <a:ext cx="108822" cy="108822"/>
          </a:xfrm>
          <a:prstGeom prst="rect">
            <a:avLst/>
          </a:prstGeom>
          <a:solidFill>
            <a:schemeClr val="accent1">
              <a:lumMod val="90000"/>
              <a:lumOff val="10000"/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DA42D9-3528-406D-A6F9-46DF735F0B1B}"/>
              </a:ext>
            </a:extLst>
          </p:cNvPr>
          <p:cNvGrpSpPr/>
          <p:nvPr userDrawn="1"/>
        </p:nvGrpSpPr>
        <p:grpSpPr>
          <a:xfrm>
            <a:off x="354110" y="6402442"/>
            <a:ext cx="11480604" cy="109990"/>
            <a:chOff x="354110" y="6402442"/>
            <a:chExt cx="11480604" cy="109990"/>
          </a:xfrm>
        </p:grpSpPr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9006E5F9-87EA-4BFF-AC26-08D7B4E65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Rectangle 60">
              <a:extLst>
                <a:ext uri="{FF2B5EF4-FFF2-40B4-BE49-F238E27FC236}">
                  <a16:creationId xmlns:a16="http://schemas.microsoft.com/office/drawing/2014/main" id="{40F26277-619B-41A3-9D5F-A02E6914E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Rectangle 61">
              <a:extLst>
                <a:ext uri="{FF2B5EF4-FFF2-40B4-BE49-F238E27FC236}">
                  <a16:creationId xmlns:a16="http://schemas.microsoft.com/office/drawing/2014/main" id="{23DB5C85-827B-49AF-BC96-24E7ABDAD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62">
              <a:extLst>
                <a:ext uri="{FF2B5EF4-FFF2-40B4-BE49-F238E27FC236}">
                  <a16:creationId xmlns:a16="http://schemas.microsoft.com/office/drawing/2014/main" id="{847A0A99-2056-4E0E-8A5A-2CBCA33AF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63">
              <a:extLst>
                <a:ext uri="{FF2B5EF4-FFF2-40B4-BE49-F238E27FC236}">
                  <a16:creationId xmlns:a16="http://schemas.microsoft.com/office/drawing/2014/main" id="{5474EE8D-D88A-47FF-9107-09082030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0EC4B1DB-FB22-4303-B2D7-5E60C557A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65">
              <a:extLst>
                <a:ext uri="{FF2B5EF4-FFF2-40B4-BE49-F238E27FC236}">
                  <a16:creationId xmlns:a16="http://schemas.microsoft.com/office/drawing/2014/main" id="{B5127279-9249-47F2-8A42-1F7F6851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BE3E747-CD2D-4EA9-8A1C-AFC94F64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67">
              <a:extLst>
                <a:ext uri="{FF2B5EF4-FFF2-40B4-BE49-F238E27FC236}">
                  <a16:creationId xmlns:a16="http://schemas.microsoft.com/office/drawing/2014/main" id="{844450CC-44D2-4CFB-9D82-BA80F0CA0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56C9C6B8-074B-4807-A953-D5D69AEE2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Rectangle 69">
              <a:extLst>
                <a:ext uri="{FF2B5EF4-FFF2-40B4-BE49-F238E27FC236}">
                  <a16:creationId xmlns:a16="http://schemas.microsoft.com/office/drawing/2014/main" id="{55A940DF-BE4B-4046-BF7D-7BBB8316F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79FECFE2-55AB-4195-B4F2-F1831B090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71">
              <a:extLst>
                <a:ext uri="{FF2B5EF4-FFF2-40B4-BE49-F238E27FC236}">
                  <a16:creationId xmlns:a16="http://schemas.microsoft.com/office/drawing/2014/main" id="{F78BF45E-3F1B-4CCF-AB55-6AACA1D79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72">
              <a:extLst>
                <a:ext uri="{FF2B5EF4-FFF2-40B4-BE49-F238E27FC236}">
                  <a16:creationId xmlns:a16="http://schemas.microsoft.com/office/drawing/2014/main" id="{CEAEA0D2-DAF5-42AD-824D-BF0A0786A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73">
              <a:extLst>
                <a:ext uri="{FF2B5EF4-FFF2-40B4-BE49-F238E27FC236}">
                  <a16:creationId xmlns:a16="http://schemas.microsoft.com/office/drawing/2014/main" id="{2616B93B-15A3-4A25-B322-A4A334791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Rectangle 74">
              <a:extLst>
                <a:ext uri="{FF2B5EF4-FFF2-40B4-BE49-F238E27FC236}">
                  <a16:creationId xmlns:a16="http://schemas.microsoft.com/office/drawing/2014/main" id="{26C24972-CC21-4F79-908A-8F7EEF3C3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Rectangle 75">
              <a:extLst>
                <a:ext uri="{FF2B5EF4-FFF2-40B4-BE49-F238E27FC236}">
                  <a16:creationId xmlns:a16="http://schemas.microsoft.com/office/drawing/2014/main" id="{FD7C3FD5-0F89-4B6D-AC87-8001A0810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Rectangle 76">
              <a:extLst>
                <a:ext uri="{FF2B5EF4-FFF2-40B4-BE49-F238E27FC236}">
                  <a16:creationId xmlns:a16="http://schemas.microsoft.com/office/drawing/2014/main" id="{B03C108E-68F6-4221-BC40-C5E3C1904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Rectangle 77">
              <a:extLst>
                <a:ext uri="{FF2B5EF4-FFF2-40B4-BE49-F238E27FC236}">
                  <a16:creationId xmlns:a16="http://schemas.microsoft.com/office/drawing/2014/main" id="{AEE8C851-520C-4A98-839F-17DEECB4C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Rectangle 78">
              <a:extLst>
                <a:ext uri="{FF2B5EF4-FFF2-40B4-BE49-F238E27FC236}">
                  <a16:creationId xmlns:a16="http://schemas.microsoft.com/office/drawing/2014/main" id="{64CDD37E-8761-499B-B591-D1B68A0C6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79">
              <a:extLst>
                <a:ext uri="{FF2B5EF4-FFF2-40B4-BE49-F238E27FC236}">
                  <a16:creationId xmlns:a16="http://schemas.microsoft.com/office/drawing/2014/main" id="{CF1D9CFA-A92A-4012-8DBE-A1AFE416C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Rectangle 80">
              <a:extLst>
                <a:ext uri="{FF2B5EF4-FFF2-40B4-BE49-F238E27FC236}">
                  <a16:creationId xmlns:a16="http://schemas.microsoft.com/office/drawing/2014/main" id="{5B28FF0B-0B00-4C89-9B32-5FCEE8CF7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3F39461F-D7C3-4741-A3BF-B2B81AC1B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Rectangle 82">
              <a:extLst>
                <a:ext uri="{FF2B5EF4-FFF2-40B4-BE49-F238E27FC236}">
                  <a16:creationId xmlns:a16="http://schemas.microsoft.com/office/drawing/2014/main" id="{B209DBFB-FB6A-41D4-B8FD-371C1627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83">
              <a:extLst>
                <a:ext uri="{FF2B5EF4-FFF2-40B4-BE49-F238E27FC236}">
                  <a16:creationId xmlns:a16="http://schemas.microsoft.com/office/drawing/2014/main" id="{9851ABD3-4B24-43E9-8246-B439DE289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84">
              <a:extLst>
                <a:ext uri="{FF2B5EF4-FFF2-40B4-BE49-F238E27FC236}">
                  <a16:creationId xmlns:a16="http://schemas.microsoft.com/office/drawing/2014/main" id="{C66181AB-B727-41A6-A789-CF6AAB689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Date Placeholder 1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www.anubhavtrainings.com</a:t>
            </a:r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B5B99429-15CB-4646-807F-6B01F4253B13}"/>
              </a:ext>
            </a:extLst>
          </p:cNvPr>
          <p:cNvGrpSpPr/>
          <p:nvPr userDrawn="1"/>
        </p:nvGrpSpPr>
        <p:grpSpPr>
          <a:xfrm>
            <a:off x="354110" y="5904602"/>
            <a:ext cx="11480604" cy="109990"/>
            <a:chOff x="354110" y="6402442"/>
            <a:chExt cx="11480604" cy="109990"/>
          </a:xfrm>
        </p:grpSpPr>
        <p:sp>
          <p:nvSpPr>
            <p:cNvPr id="619" name="Rectangle 59">
              <a:extLst>
                <a:ext uri="{FF2B5EF4-FFF2-40B4-BE49-F238E27FC236}">
                  <a16:creationId xmlns:a16="http://schemas.microsoft.com/office/drawing/2014/main" id="{624494D0-607C-4971-A357-ED99F45D7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11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0" name="Rectangle 60">
              <a:extLst>
                <a:ext uri="{FF2B5EF4-FFF2-40B4-BE49-F238E27FC236}">
                  <a16:creationId xmlns:a16="http://schemas.microsoft.com/office/drawing/2014/main" id="{22FD15BA-8E62-417D-8392-658E5E86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54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1" name="Rectangle 61">
              <a:extLst>
                <a:ext uri="{FF2B5EF4-FFF2-40B4-BE49-F238E27FC236}">
                  <a16:creationId xmlns:a16="http://schemas.microsoft.com/office/drawing/2014/main" id="{C665A07F-2AFB-49CF-8EE0-C81377FC2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80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2" name="Rectangle 62">
              <a:extLst>
                <a:ext uri="{FF2B5EF4-FFF2-40B4-BE49-F238E27FC236}">
                  <a16:creationId xmlns:a16="http://schemas.microsoft.com/office/drawing/2014/main" id="{74997C49-7ACC-4BCC-BC8D-58EBD77EE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3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3" name="Rectangle 63">
              <a:extLst>
                <a:ext uri="{FF2B5EF4-FFF2-40B4-BE49-F238E27FC236}">
                  <a16:creationId xmlns:a16="http://schemas.microsoft.com/office/drawing/2014/main" id="{E3CDD2FB-079B-43EA-89D5-5FD9D7644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350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4" name="Rectangle 64">
              <a:extLst>
                <a:ext uri="{FF2B5EF4-FFF2-40B4-BE49-F238E27FC236}">
                  <a16:creationId xmlns:a16="http://schemas.microsoft.com/office/drawing/2014/main" id="{9C1479D9-3647-44C4-99E1-C660E2C8E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93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5" name="Rectangle 65">
              <a:extLst>
                <a:ext uri="{FF2B5EF4-FFF2-40B4-BE49-F238E27FC236}">
                  <a16:creationId xmlns:a16="http://schemas.microsoft.com/office/drawing/2014/main" id="{AA8F3E10-CD9D-49C0-B0AE-24ABBF3BD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3197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6" name="Rectangle 66">
              <a:extLst>
                <a:ext uri="{FF2B5EF4-FFF2-40B4-BE49-F238E27FC236}">
                  <a16:creationId xmlns:a16="http://schemas.microsoft.com/office/drawing/2014/main" id="{9C3B6F09-A4DD-4A26-B213-51E232054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630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7" name="Rectangle 67">
              <a:extLst>
                <a:ext uri="{FF2B5EF4-FFF2-40B4-BE49-F238E27FC236}">
                  <a16:creationId xmlns:a16="http://schemas.microsoft.com/office/drawing/2014/main" id="{2BA14941-5A2D-4CDB-9C2E-79C930D22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9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8" name="Rectangle 68">
              <a:extLst>
                <a:ext uri="{FF2B5EF4-FFF2-40B4-BE49-F238E27FC236}">
                  <a16:creationId xmlns:a16="http://schemas.microsoft.com/office/drawing/2014/main" id="{6C5B2E84-85D6-4DD5-88FE-F8495F5E3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326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9" name="Rectangle 69">
              <a:extLst>
                <a:ext uri="{FF2B5EF4-FFF2-40B4-BE49-F238E27FC236}">
                  <a16:creationId xmlns:a16="http://schemas.microsoft.com/office/drawing/2014/main" id="{1987B595-96EB-427F-8E00-533CBBEB5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2589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0" name="Rectangle 70">
              <a:extLst>
                <a:ext uri="{FF2B5EF4-FFF2-40B4-BE49-F238E27FC236}">
                  <a16:creationId xmlns:a16="http://schemas.microsoft.com/office/drawing/2014/main" id="{99D33392-C824-498D-AF8A-7AF58A9F3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802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1" name="Rectangle 71">
              <a:extLst>
                <a:ext uri="{FF2B5EF4-FFF2-40B4-BE49-F238E27FC236}">
                  <a16:creationId xmlns:a16="http://schemas.microsoft.com/office/drawing/2014/main" id="{6D1CAD59-FE6E-48A2-AE71-1BB80553F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2285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2" name="Rectangle 72">
              <a:extLst>
                <a:ext uri="{FF2B5EF4-FFF2-40B4-BE49-F238E27FC236}">
                  <a16:creationId xmlns:a16="http://schemas.microsoft.com/office/drawing/2014/main" id="{BD936CE6-00F6-4CAF-A200-A693710C8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771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3" name="Rectangle 73">
              <a:extLst>
                <a:ext uri="{FF2B5EF4-FFF2-40B4-BE49-F238E27FC236}">
                  <a16:creationId xmlns:a16="http://schemas.microsoft.com/office/drawing/2014/main" id="{10329E52-6B3F-4897-BFBC-A6C4F2D26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98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4" name="Rectangle 74">
              <a:extLst>
                <a:ext uri="{FF2B5EF4-FFF2-40B4-BE49-F238E27FC236}">
                  <a16:creationId xmlns:a16="http://schemas.microsoft.com/office/drawing/2014/main" id="{B9A5FD8E-2005-457D-B36F-5BD162CB64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414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5" name="Rectangle 75">
              <a:extLst>
                <a:ext uri="{FF2B5EF4-FFF2-40B4-BE49-F238E27FC236}">
                  <a16:creationId xmlns:a16="http://schemas.microsoft.com/office/drawing/2014/main" id="{2C1FBF6B-A7C3-4F83-AD53-33D9E848D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1676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6" name="Rectangle 76">
              <a:extLst>
                <a:ext uri="{FF2B5EF4-FFF2-40B4-BE49-F238E27FC236}">
                  <a16:creationId xmlns:a16="http://schemas.microsoft.com/office/drawing/2014/main" id="{964A4B57-1B27-4010-9A9F-F2BCD253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87109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7" name="Rectangle 77">
              <a:extLst>
                <a:ext uri="{FF2B5EF4-FFF2-40B4-BE49-F238E27FC236}">
                  <a16:creationId xmlns:a16="http://schemas.microsoft.com/office/drawing/2014/main" id="{D961087D-A1D8-48DD-8BD9-550D63557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1372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8" name="Rectangle 78">
              <a:extLst>
                <a:ext uri="{FF2B5EF4-FFF2-40B4-BE49-F238E27FC236}">
                  <a16:creationId xmlns:a16="http://schemas.microsoft.com/office/drawing/2014/main" id="{64FADA1C-663B-4FF6-8D80-B311B8AB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805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9" name="Rectangle 79">
              <a:extLst>
                <a:ext uri="{FF2B5EF4-FFF2-40B4-BE49-F238E27FC236}">
                  <a16:creationId xmlns:a16="http://schemas.microsoft.com/office/drawing/2014/main" id="{E96330D1-4BBF-4D0A-B45F-77999C5C7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1068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0" name="Rectangle 80">
              <a:extLst>
                <a:ext uri="{FF2B5EF4-FFF2-40B4-BE49-F238E27FC236}">
                  <a16:creationId xmlns:a16="http://schemas.microsoft.com/office/drawing/2014/main" id="{78AFE672-0739-4A26-8B51-D71BAD6A4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501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1" name="Rectangle 81">
              <a:extLst>
                <a:ext uri="{FF2B5EF4-FFF2-40B4-BE49-F238E27FC236}">
                  <a16:creationId xmlns:a16="http://schemas.microsoft.com/office/drawing/2014/main" id="{AA3E4254-137D-4797-BF52-FAB6866F0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763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2" name="Rectangle 82">
              <a:extLst>
                <a:ext uri="{FF2B5EF4-FFF2-40B4-BE49-F238E27FC236}">
                  <a16:creationId xmlns:a16="http://schemas.microsoft.com/office/drawing/2014/main" id="{81844ED9-0C33-41B9-8D6C-0C959F9E0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6197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3" name="Rectangle 83">
              <a:extLst>
                <a:ext uri="{FF2B5EF4-FFF2-40B4-BE49-F238E27FC236}">
                  <a16:creationId xmlns:a16="http://schemas.microsoft.com/office/drawing/2014/main" id="{69541354-1FEF-4A05-8852-E0866C024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0460" y="6402442"/>
              <a:ext cx="10999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4" name="Rectangle 84">
              <a:extLst>
                <a:ext uri="{FF2B5EF4-FFF2-40B4-BE49-F238E27FC236}">
                  <a16:creationId xmlns:a16="http://schemas.microsoft.com/office/drawing/2014/main" id="{22323587-A6E2-4D2C-9D71-B6D0B4DAF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5892" y="6402442"/>
              <a:ext cx="108822" cy="109990"/>
            </a:xfrm>
            <a:prstGeom prst="rect">
              <a:avLst/>
            </a:prstGeom>
            <a:solidFill>
              <a:schemeClr val="accent1">
                <a:lumMod val="90000"/>
                <a:lumOff val="10000"/>
                <a:alpha val="2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63957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94685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E11C3564-CF67-FE45-A9E2-4B3C230C88D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88825" cy="3429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5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7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2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2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2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72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3"/>
          <p:cNvSpPr/>
          <p:nvPr/>
        </p:nvSpPr>
        <p:spPr>
          <a:xfrm>
            <a:off x="0" y="4581128"/>
            <a:ext cx="5163566" cy="2276872"/>
          </a:xfrm>
          <a:custGeom>
            <a:avLst/>
            <a:gdLst/>
            <a:ahLst/>
            <a:cxnLst/>
            <a:rect l="l" t="t" r="r" b="b"/>
            <a:pathLst>
              <a:path w="5163566" h="2276872" extrusionOk="0">
                <a:moveTo>
                  <a:pt x="2035697" y="0"/>
                </a:moveTo>
                <a:cubicBezTo>
                  <a:pt x="3397576" y="0"/>
                  <a:pt x="4566062" y="828016"/>
                  <a:pt x="5065187" y="2008081"/>
                </a:cubicBezTo>
                <a:lnTo>
                  <a:pt x="5163566" y="2276872"/>
                </a:lnTo>
                <a:lnTo>
                  <a:pt x="0" y="2276872"/>
                </a:lnTo>
                <a:lnTo>
                  <a:pt x="0" y="706170"/>
                </a:lnTo>
                <a:lnTo>
                  <a:pt x="5811" y="701257"/>
                </a:lnTo>
                <a:cubicBezTo>
                  <a:pt x="564774" y="261990"/>
                  <a:pt x="1269640" y="0"/>
                  <a:pt x="203569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ACD98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0" name="Google Shape;100;p173"/>
          <p:cNvSpPr/>
          <p:nvPr/>
        </p:nvSpPr>
        <p:spPr>
          <a:xfrm rot="5400000">
            <a:off x="-662523" y="1957214"/>
            <a:ext cx="5179585" cy="3854541"/>
          </a:xfrm>
          <a:prstGeom prst="round2SameRect">
            <a:avLst>
              <a:gd name="adj1" fmla="val 1098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7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73"/>
          <p:cNvSpPr/>
          <p:nvPr/>
        </p:nvSpPr>
        <p:spPr>
          <a:xfrm rot="5400000">
            <a:off x="-766723" y="1858237"/>
            <a:ext cx="5179585" cy="3646140"/>
          </a:xfrm>
          <a:prstGeom prst="round2SameRect">
            <a:avLst>
              <a:gd name="adj1" fmla="val 10983"/>
              <a:gd name="adj2" fmla="val 0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6" name="Google Shape;106;p173"/>
          <p:cNvSpPr txBox="1">
            <a:spLocks noGrp="1"/>
          </p:cNvSpPr>
          <p:nvPr>
            <p:ph type="body" idx="1"/>
          </p:nvPr>
        </p:nvSpPr>
        <p:spPr>
          <a:xfrm>
            <a:off x="609600" y="1508576"/>
            <a:ext cx="2676525" cy="1152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1200" tIns="60925" rIns="61200" bIns="60925" anchor="ctr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12188825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265" indent="0">
              <a:buNone/>
              <a:defRPr sz="3732"/>
            </a:lvl2pPr>
            <a:lvl3pPr marL="1218529" indent="0">
              <a:buNone/>
              <a:defRPr sz="3198"/>
            </a:lvl3pPr>
            <a:lvl4pPr marL="1827794" indent="0">
              <a:buNone/>
              <a:defRPr sz="2665"/>
            </a:lvl4pPr>
            <a:lvl5pPr marL="2437060" indent="0">
              <a:buNone/>
              <a:defRPr sz="2665"/>
            </a:lvl5pPr>
            <a:lvl6pPr marL="3046324" indent="0">
              <a:buNone/>
              <a:defRPr sz="2665"/>
            </a:lvl6pPr>
            <a:lvl7pPr marL="3655589" indent="0">
              <a:buNone/>
              <a:defRPr sz="2665"/>
            </a:lvl7pPr>
            <a:lvl8pPr marL="4264853" indent="0">
              <a:buNone/>
              <a:defRPr sz="2665"/>
            </a:lvl8pPr>
            <a:lvl9pPr marL="4874118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391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D28A985-8481-49D1-9FA1-9B83E1B5FD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5662364" cy="6858000"/>
          </a:xfrm>
          <a:custGeom>
            <a:avLst/>
            <a:gdLst>
              <a:gd name="connsiteX0" fmla="*/ 0 w 5662364"/>
              <a:gd name="connsiteY0" fmla="*/ 0 h 6858000"/>
              <a:gd name="connsiteX1" fmla="*/ 2591729 w 5662364"/>
              <a:gd name="connsiteY1" fmla="*/ 0 h 6858000"/>
              <a:gd name="connsiteX2" fmla="*/ 2813304 w 5662364"/>
              <a:gd name="connsiteY2" fmla="*/ 157566 h 6858000"/>
              <a:gd name="connsiteX3" fmla="*/ 5662364 w 5662364"/>
              <a:gd name="connsiteY3" fmla="*/ 5841268 h 6858000"/>
              <a:gd name="connsiteX4" fmla="*/ 5625745 w 5662364"/>
              <a:gd name="connsiteY4" fmla="*/ 6566465 h 6858000"/>
              <a:gd name="connsiteX5" fmla="*/ 5588699 w 5662364"/>
              <a:gd name="connsiteY5" fmla="*/ 6858000 h 6858000"/>
              <a:gd name="connsiteX6" fmla="*/ 0 w 566236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2364" h="6858000">
                <a:moveTo>
                  <a:pt x="0" y="0"/>
                </a:moveTo>
                <a:lnTo>
                  <a:pt x="2591729" y="0"/>
                </a:lnTo>
                <a:lnTo>
                  <a:pt x="2813304" y="157566"/>
                </a:lnTo>
                <a:cubicBezTo>
                  <a:pt x="4542859" y="1451022"/>
                  <a:pt x="5662364" y="3515408"/>
                  <a:pt x="5662364" y="5841268"/>
                </a:cubicBezTo>
                <a:cubicBezTo>
                  <a:pt x="5662364" y="6086096"/>
                  <a:pt x="5649960" y="6328026"/>
                  <a:pt x="5625745" y="6566465"/>
                </a:cubicBezTo>
                <a:lnTo>
                  <a:pt x="55886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8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8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9"/>
              <a:buFont typeface="Calibri"/>
              <a:buNone/>
              <a:defRPr sz="59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158"/>
          <p:cNvSpPr txBox="1">
            <a:spLocks noGrp="1"/>
          </p:cNvSpPr>
          <p:nvPr>
            <p:ph type="subTitle" idx="1"/>
          </p:nvPr>
        </p:nvSpPr>
        <p:spPr>
          <a:xfrm>
            <a:off x="1523603" y="3602037"/>
            <a:ext cx="9141619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2" name="Google Shape;372;p15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15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15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548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85"/>
          <p:cNvGrpSpPr/>
          <p:nvPr/>
        </p:nvGrpSpPr>
        <p:grpSpPr>
          <a:xfrm rot="10800000">
            <a:off x="9586912" y="4027941"/>
            <a:ext cx="2601913" cy="2833688"/>
            <a:chOff x="0" y="0"/>
            <a:chExt cx="2601913" cy="2833688"/>
          </a:xfrm>
        </p:grpSpPr>
        <p:sp>
          <p:nvSpPr>
            <p:cNvPr id="134" name="Google Shape;134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5"/>
            <p:cNvSpPr/>
            <p:nvPr/>
          </p:nvSpPr>
          <p:spPr>
            <a:xfrm>
              <a:off x="0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5"/>
            <p:cNvSpPr/>
            <p:nvPr/>
          </p:nvSpPr>
          <p:spPr>
            <a:xfrm>
              <a:off x="0" y="1212850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7"/>
                  </a:moveTo>
                  <a:lnTo>
                    <a:pt x="0" y="257"/>
                  </a:lnTo>
                  <a:lnTo>
                    <a:pt x="442" y="0"/>
                  </a:lnTo>
                  <a:lnTo>
                    <a:pt x="442" y="3"/>
                  </a:lnTo>
                  <a:lnTo>
                    <a:pt x="442" y="513"/>
                  </a:lnTo>
                  <a:lnTo>
                    <a:pt x="0" y="257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5"/>
            <p:cNvSpPr/>
            <p:nvPr/>
          </p:nvSpPr>
          <p:spPr>
            <a:xfrm>
              <a:off x="234949" y="2359025"/>
              <a:ext cx="406465" cy="474663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5"/>
            <p:cNvSpPr/>
            <p:nvPr/>
          </p:nvSpPr>
          <p:spPr>
            <a:xfrm>
              <a:off x="0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511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114D81"/>
            </a:solidFill>
            <a:ln w="9525" cap="flat" cmpd="sng">
              <a:solidFill>
                <a:srgbClr val="114D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85"/>
            <p:cNvSpPr/>
            <p:nvPr/>
          </p:nvSpPr>
          <p:spPr>
            <a:xfrm>
              <a:off x="1408113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42" y="254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5"/>
            <p:cNvSpPr/>
            <p:nvPr/>
          </p:nvSpPr>
          <p:spPr>
            <a:xfrm>
              <a:off x="2317750" y="241300"/>
              <a:ext cx="284163" cy="328613"/>
            </a:xfrm>
            <a:custGeom>
              <a:avLst/>
              <a:gdLst/>
              <a:ahLst/>
              <a:cxnLst/>
              <a:rect l="l" t="t" r="r" b="b"/>
              <a:pathLst>
                <a:path w="179" h="207" extrusionOk="0">
                  <a:moveTo>
                    <a:pt x="0" y="20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79" y="102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5"/>
            <p:cNvSpPr/>
            <p:nvPr/>
          </p:nvSpPr>
          <p:spPr>
            <a:xfrm>
              <a:off x="1408113" y="1620838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510"/>
                  </a:moveTo>
                  <a:lnTo>
                    <a:pt x="0" y="0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0" y="51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5"/>
            <p:cNvSpPr/>
            <p:nvPr/>
          </p:nvSpPr>
          <p:spPr>
            <a:xfrm>
              <a:off x="706438" y="809625"/>
              <a:ext cx="701675" cy="811213"/>
            </a:xfrm>
            <a:custGeom>
              <a:avLst/>
              <a:gdLst/>
              <a:ahLst/>
              <a:cxnLst/>
              <a:rect l="l" t="t" r="r" b="b"/>
              <a:pathLst>
                <a:path w="442" h="511" extrusionOk="0">
                  <a:moveTo>
                    <a:pt x="0" y="254"/>
                  </a:moveTo>
                  <a:lnTo>
                    <a:pt x="442" y="0"/>
                  </a:lnTo>
                  <a:lnTo>
                    <a:pt x="442" y="511"/>
                  </a:lnTo>
                  <a:lnTo>
                    <a:pt x="442" y="51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5"/>
            <p:cNvSpPr/>
            <p:nvPr/>
          </p:nvSpPr>
          <p:spPr>
            <a:xfrm>
              <a:off x="701675" y="1212850"/>
              <a:ext cx="706438" cy="811213"/>
            </a:xfrm>
            <a:custGeom>
              <a:avLst/>
              <a:gdLst/>
              <a:ahLst/>
              <a:cxnLst/>
              <a:rect l="l" t="t" r="r" b="b"/>
              <a:pathLst>
                <a:path w="445" h="511" extrusionOk="0">
                  <a:moveTo>
                    <a:pt x="0" y="51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45" y="257"/>
                  </a:lnTo>
                  <a:lnTo>
                    <a:pt x="0" y="511"/>
                  </a:lnTo>
                  <a:close/>
                </a:path>
              </a:pathLst>
            </a:custGeom>
            <a:solidFill>
              <a:srgbClr val="8D8D8D"/>
            </a:solidFill>
            <a:ln w="9525" cap="flat" cmpd="sng">
              <a:solidFill>
                <a:srgbClr val="8D8D8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5"/>
            <p:cNvSpPr/>
            <p:nvPr/>
          </p:nvSpPr>
          <p:spPr>
            <a:xfrm>
              <a:off x="701675" y="1620838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6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5"/>
            <p:cNvSpPr/>
            <p:nvPr/>
          </p:nvSpPr>
          <p:spPr>
            <a:xfrm>
              <a:off x="701675" y="403225"/>
              <a:ext cx="706438" cy="814388"/>
            </a:xfrm>
            <a:custGeom>
              <a:avLst/>
              <a:gdLst/>
              <a:ahLst/>
              <a:cxnLst/>
              <a:rect l="l" t="t" r="r" b="b"/>
              <a:pathLst>
                <a:path w="445" h="513" extrusionOk="0">
                  <a:moveTo>
                    <a:pt x="0" y="513"/>
                  </a:moveTo>
                  <a:lnTo>
                    <a:pt x="0" y="0"/>
                  </a:lnTo>
                  <a:lnTo>
                    <a:pt x="445" y="256"/>
                  </a:lnTo>
                  <a:lnTo>
                    <a:pt x="445" y="256"/>
                  </a:lnTo>
                  <a:lnTo>
                    <a:pt x="0" y="513"/>
                  </a:lnTo>
                  <a:close/>
                </a:path>
              </a:pathLst>
            </a:custGeom>
            <a:solidFill>
              <a:srgbClr val="C1DD84"/>
            </a:solidFill>
            <a:ln w="9525" cap="flat" cmpd="sng">
              <a:solidFill>
                <a:srgbClr val="C1DD8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5"/>
            <p:cNvSpPr/>
            <p:nvPr/>
          </p:nvSpPr>
          <p:spPr>
            <a:xfrm>
              <a:off x="701675" y="0"/>
              <a:ext cx="706438" cy="809625"/>
            </a:xfrm>
            <a:custGeom>
              <a:avLst/>
              <a:gdLst/>
              <a:ahLst/>
              <a:cxnLst/>
              <a:rect l="l" t="t" r="r" b="b"/>
              <a:pathLst>
                <a:path w="445" h="510" extrusionOk="0">
                  <a:moveTo>
                    <a:pt x="0" y="254"/>
                  </a:moveTo>
                  <a:lnTo>
                    <a:pt x="0" y="254"/>
                  </a:lnTo>
                  <a:lnTo>
                    <a:pt x="445" y="0"/>
                  </a:lnTo>
                  <a:lnTo>
                    <a:pt x="445" y="0"/>
                  </a:lnTo>
                  <a:lnTo>
                    <a:pt x="445" y="51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5"/>
            <p:cNvSpPr/>
            <p:nvPr/>
          </p:nvSpPr>
          <p:spPr>
            <a:xfrm>
              <a:off x="0" y="403225"/>
              <a:ext cx="701675" cy="814388"/>
            </a:xfrm>
            <a:custGeom>
              <a:avLst/>
              <a:gdLst/>
              <a:ahLst/>
              <a:cxnLst/>
              <a:rect l="l" t="t" r="r" b="b"/>
              <a:pathLst>
                <a:path w="442" h="513" extrusionOk="0">
                  <a:moveTo>
                    <a:pt x="0" y="256"/>
                  </a:moveTo>
                  <a:lnTo>
                    <a:pt x="0" y="256"/>
                  </a:lnTo>
                  <a:lnTo>
                    <a:pt x="442" y="0"/>
                  </a:lnTo>
                  <a:lnTo>
                    <a:pt x="442" y="0"/>
                  </a:lnTo>
                  <a:lnTo>
                    <a:pt x="442" y="513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5"/>
            <p:cNvSpPr/>
            <p:nvPr/>
          </p:nvSpPr>
          <p:spPr>
            <a:xfrm>
              <a:off x="0" y="0"/>
              <a:ext cx="701675" cy="809625"/>
            </a:xfrm>
            <a:custGeom>
              <a:avLst/>
              <a:gdLst/>
              <a:ahLst/>
              <a:cxnLst/>
              <a:rect l="l" t="t" r="r" b="b"/>
              <a:pathLst>
                <a:path w="442" h="510" extrusionOk="0">
                  <a:moveTo>
                    <a:pt x="0" y="0"/>
                  </a:moveTo>
                  <a:lnTo>
                    <a:pt x="0" y="510"/>
                  </a:lnTo>
                  <a:lnTo>
                    <a:pt x="442" y="2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5151"/>
            </a:solidFill>
            <a:ln w="9525" cap="flat" cmpd="sng">
              <a:solidFill>
                <a:srgbClr val="5151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5"/>
            <p:cNvSpPr/>
            <p:nvPr/>
          </p:nvSpPr>
          <p:spPr>
            <a:xfrm>
              <a:off x="701675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0" y="254"/>
                  </a:moveTo>
                  <a:lnTo>
                    <a:pt x="442" y="0"/>
                  </a:lnTo>
                  <a:lnTo>
                    <a:pt x="0" y="0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5"/>
            <p:cNvSpPr/>
            <p:nvPr/>
          </p:nvSpPr>
          <p:spPr>
            <a:xfrm>
              <a:off x="0" y="0"/>
              <a:ext cx="701675" cy="403225"/>
            </a:xfrm>
            <a:custGeom>
              <a:avLst/>
              <a:gdLst/>
              <a:ahLst/>
              <a:cxnLst/>
              <a:rect l="l" t="t" r="r" b="b"/>
              <a:pathLst>
                <a:path w="442" h="254" extrusionOk="0">
                  <a:moveTo>
                    <a:pt x="442" y="0"/>
                  </a:moveTo>
                  <a:lnTo>
                    <a:pt x="0" y="0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85"/>
          <p:cNvSpPr/>
          <p:nvPr/>
        </p:nvSpPr>
        <p:spPr>
          <a:xfrm>
            <a:off x="0" y="0"/>
            <a:ext cx="6094412" cy="6858000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5"/>
          <p:cNvSpPr/>
          <p:nvPr/>
        </p:nvSpPr>
        <p:spPr>
          <a:xfrm rot="5400000">
            <a:off x="10179373" y="-118464"/>
            <a:ext cx="1890988" cy="2127916"/>
          </a:xfrm>
          <a:custGeom>
            <a:avLst/>
            <a:gdLst/>
            <a:ahLst/>
            <a:cxnLst/>
            <a:rect l="l" t="t" r="r" b="b"/>
            <a:pathLst>
              <a:path w="6094412" h="6858000" extrusionOk="0">
                <a:moveTo>
                  <a:pt x="0" y="0"/>
                </a:moveTo>
                <a:lnTo>
                  <a:pt x="6094412" y="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E4E4E4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85"/>
          <p:cNvSpPr txBox="1">
            <a:spLocks noGrp="1"/>
          </p:cNvSpPr>
          <p:nvPr>
            <p:ph type="ctrTitle"/>
          </p:nvPr>
        </p:nvSpPr>
        <p:spPr>
          <a:xfrm>
            <a:off x="1828323" y="2576512"/>
            <a:ext cx="8532178" cy="139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Font typeface="Open Sans"/>
              <a:buNone/>
              <a:defRPr sz="80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5"/>
          <p:cNvSpPr txBox="1">
            <a:spLocks noGrp="1"/>
          </p:cNvSpPr>
          <p:nvPr>
            <p:ph type="subTitle" idx="1"/>
          </p:nvPr>
        </p:nvSpPr>
        <p:spPr>
          <a:xfrm>
            <a:off x="1828324" y="4027941"/>
            <a:ext cx="8532178" cy="76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2" name="Google Shape;162;p185"/>
          <p:cNvGrpSpPr/>
          <p:nvPr/>
        </p:nvGrpSpPr>
        <p:grpSpPr>
          <a:xfrm>
            <a:off x="0" y="0"/>
            <a:ext cx="3445202" cy="4727575"/>
            <a:chOff x="0" y="0"/>
            <a:chExt cx="3445202" cy="4727575"/>
          </a:xfrm>
        </p:grpSpPr>
        <p:grpSp>
          <p:nvGrpSpPr>
            <p:cNvPr id="163" name="Google Shape;163;p185"/>
            <p:cNvGrpSpPr/>
            <p:nvPr/>
          </p:nvGrpSpPr>
          <p:grpSpPr>
            <a:xfrm rot="10800000">
              <a:off x="0" y="0"/>
              <a:ext cx="2913063" cy="4727575"/>
              <a:chOff x="9275762" y="2130425"/>
              <a:chExt cx="2913063" cy="4727575"/>
            </a:xfrm>
          </p:grpSpPr>
          <p:sp>
            <p:nvSpPr>
              <p:cNvPr id="164" name="Google Shape;164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78001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85"/>
              <p:cNvSpPr/>
              <p:nvPr/>
            </p:nvSpPr>
            <p:spPr>
              <a:xfrm>
                <a:off x="10785475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85"/>
              <p:cNvSpPr/>
              <p:nvPr/>
            </p:nvSpPr>
            <p:spPr>
              <a:xfrm>
                <a:off x="10785475" y="50085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442" y="510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F5340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E3651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FFA73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85"/>
              <p:cNvSpPr/>
              <p:nvPr/>
            </p:nvSpPr>
            <p:spPr>
              <a:xfrm>
                <a:off x="9377362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442" y="510"/>
                    </a:lnTo>
                    <a:lnTo>
                      <a:pt x="0" y="254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85"/>
              <p:cNvSpPr/>
              <p:nvPr/>
            </p:nvSpPr>
            <p:spPr>
              <a:xfrm>
                <a:off x="10079037" y="41989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0" y="5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rgbClr val="8D8D8D"/>
              </a:solidFill>
              <a:ln w="9525" cap="flat" cmpd="sng">
                <a:solidFill>
                  <a:srgbClr val="8D8D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85"/>
              <p:cNvSpPr/>
              <p:nvPr/>
            </p:nvSpPr>
            <p:spPr>
              <a:xfrm>
                <a:off x="9275762" y="4414837"/>
                <a:ext cx="325438" cy="377825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38" extrusionOk="0">
                    <a:moveTo>
                      <a:pt x="205" y="118"/>
                    </a:moveTo>
                    <a:lnTo>
                      <a:pt x="0" y="2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05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85"/>
              <p:cNvSpPr/>
              <p:nvPr/>
            </p:nvSpPr>
            <p:spPr>
              <a:xfrm>
                <a:off x="9371012" y="3322637"/>
                <a:ext cx="22383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62" extrusionOk="0">
                    <a:moveTo>
                      <a:pt x="141" y="80"/>
                    </a:moveTo>
                    <a:lnTo>
                      <a:pt x="0" y="1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1" y="8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85"/>
              <p:cNvSpPr/>
              <p:nvPr/>
            </p:nvSpPr>
            <p:spPr>
              <a:xfrm>
                <a:off x="10079037" y="379253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445" y="510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85"/>
              <p:cNvSpPr/>
              <p:nvPr/>
            </p:nvSpPr>
            <p:spPr>
              <a:xfrm>
                <a:off x="10079037" y="338931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85"/>
              <p:cNvSpPr/>
              <p:nvPr/>
            </p:nvSpPr>
            <p:spPr>
              <a:xfrm>
                <a:off x="10079037" y="46021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0"/>
                    </a:moveTo>
                    <a:lnTo>
                      <a:pt x="445" y="510"/>
                    </a:lnTo>
                    <a:lnTo>
                      <a:pt x="0" y="256"/>
                    </a:lnTo>
                    <a:lnTo>
                      <a:pt x="0" y="256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rgbClr val="C1DD84"/>
              </a:solidFill>
              <a:ln w="9525" cap="flat" cmpd="sng">
                <a:solidFill>
                  <a:srgbClr val="C1DD8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85"/>
              <p:cNvSpPr/>
              <p:nvPr/>
            </p:nvSpPr>
            <p:spPr>
              <a:xfrm>
                <a:off x="10079037" y="5008562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6"/>
                    </a:lnTo>
                    <a:lnTo>
                      <a:pt x="3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85"/>
              <p:cNvSpPr/>
              <p:nvPr/>
            </p:nvSpPr>
            <p:spPr>
              <a:xfrm>
                <a:off x="10083800" y="5414962"/>
                <a:ext cx="701675" cy="8064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8" extrusionOk="0">
                    <a:moveTo>
                      <a:pt x="442" y="0"/>
                    </a:moveTo>
                    <a:lnTo>
                      <a:pt x="442" y="508"/>
                    </a:lnTo>
                    <a:lnTo>
                      <a:pt x="0" y="254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85"/>
              <p:cNvSpPr/>
              <p:nvPr/>
            </p:nvSpPr>
            <p:spPr>
              <a:xfrm>
                <a:off x="10785475" y="54117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510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85"/>
              <p:cNvSpPr/>
              <p:nvPr/>
            </p:nvSpPr>
            <p:spPr>
              <a:xfrm>
                <a:off x="10785475" y="460216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442" y="256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0" y="0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85"/>
              <p:cNvSpPr/>
              <p:nvPr/>
            </p:nvSpPr>
            <p:spPr>
              <a:xfrm>
                <a:off x="10785475" y="6221412"/>
                <a:ext cx="701675" cy="636588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01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01"/>
                    </a:lnTo>
                    <a:lnTo>
                      <a:pt x="192" y="401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85"/>
              <p:cNvSpPr/>
              <p:nvPr/>
            </p:nvSpPr>
            <p:spPr>
              <a:xfrm>
                <a:off x="11090275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145"/>
                    </a:moveTo>
                    <a:lnTo>
                      <a:pt x="250" y="145"/>
                    </a:lnTo>
                    <a:lnTo>
                      <a:pt x="250" y="0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85"/>
              <p:cNvSpPr/>
              <p:nvPr/>
            </p:nvSpPr>
            <p:spPr>
              <a:xfrm>
                <a:off x="11487150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85"/>
              <p:cNvSpPr/>
              <p:nvPr/>
            </p:nvSpPr>
            <p:spPr>
              <a:xfrm>
                <a:off x="11487150" y="6232525"/>
                <a:ext cx="687388" cy="6254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4" extrusionOk="0">
                    <a:moveTo>
                      <a:pt x="250" y="394"/>
                    </a:moveTo>
                    <a:lnTo>
                      <a:pt x="433" y="394"/>
                    </a:lnTo>
                    <a:lnTo>
                      <a:pt x="433" y="0"/>
                    </a:lnTo>
                    <a:lnTo>
                      <a:pt x="0" y="249"/>
                    </a:lnTo>
                    <a:lnTo>
                      <a:pt x="250" y="39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85"/>
              <p:cNvSpPr/>
              <p:nvPr/>
            </p:nvSpPr>
            <p:spPr>
              <a:xfrm>
                <a:off x="9377362" y="581818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85"/>
              <p:cNvSpPr/>
              <p:nvPr/>
            </p:nvSpPr>
            <p:spPr>
              <a:xfrm>
                <a:off x="10079037" y="6627812"/>
                <a:ext cx="396875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250" h="145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45"/>
                    </a:lnTo>
                    <a:lnTo>
                      <a:pt x="250" y="1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85"/>
              <p:cNvSpPr/>
              <p:nvPr/>
            </p:nvSpPr>
            <p:spPr>
              <a:xfrm>
                <a:off x="10079037" y="6224587"/>
                <a:ext cx="706438" cy="63341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399" extrusionOk="0">
                    <a:moveTo>
                      <a:pt x="0" y="254"/>
                    </a:moveTo>
                    <a:lnTo>
                      <a:pt x="250" y="399"/>
                    </a:lnTo>
                    <a:lnTo>
                      <a:pt x="445" y="399"/>
                    </a:lnTo>
                    <a:lnTo>
                      <a:pt x="445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85"/>
              <p:cNvSpPr/>
              <p:nvPr/>
            </p:nvSpPr>
            <p:spPr>
              <a:xfrm>
                <a:off x="10079037" y="5818187"/>
                <a:ext cx="70643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10" extrusionOk="0">
                    <a:moveTo>
                      <a:pt x="445" y="254"/>
                    </a:moveTo>
                    <a:lnTo>
                      <a:pt x="445" y="254"/>
                    </a:ln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5" y="256"/>
                    </a:lnTo>
                    <a:lnTo>
                      <a:pt x="445" y="25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85"/>
              <p:cNvSpPr/>
              <p:nvPr/>
            </p:nvSpPr>
            <p:spPr>
              <a:xfrm>
                <a:off x="10785475" y="3389312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0"/>
                    </a:moveTo>
                    <a:lnTo>
                      <a:pt x="0" y="254"/>
                    </a:lnTo>
                    <a:lnTo>
                      <a:pt x="0" y="254"/>
                    </a:lnTo>
                    <a:lnTo>
                      <a:pt x="442" y="510"/>
                    </a:lnTo>
                    <a:lnTo>
                      <a:pt x="442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85"/>
              <p:cNvSpPr/>
              <p:nvPr/>
            </p:nvSpPr>
            <p:spPr>
              <a:xfrm>
                <a:off x="10785475" y="37925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442" y="256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42" y="256"/>
                    </a:lnTo>
                    <a:lnTo>
                      <a:pt x="442" y="256"/>
                    </a:lnTo>
                    <a:close/>
                  </a:path>
                </a:pathLst>
              </a:custGeom>
              <a:solidFill>
                <a:srgbClr val="114D81"/>
              </a:solidFill>
              <a:ln w="9525" cap="flat" cmpd="sng">
                <a:solidFill>
                  <a:srgbClr val="114D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85"/>
              <p:cNvSpPr/>
              <p:nvPr/>
            </p:nvSpPr>
            <p:spPr>
              <a:xfrm>
                <a:off x="10785475" y="4198937"/>
                <a:ext cx="70167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0" extrusionOk="0">
                    <a:moveTo>
                      <a:pt x="0" y="254"/>
                    </a:moveTo>
                    <a:lnTo>
                      <a:pt x="442" y="510"/>
                    </a:lnTo>
                    <a:lnTo>
                      <a:pt x="442" y="0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85"/>
              <p:cNvSpPr/>
              <p:nvPr/>
            </p:nvSpPr>
            <p:spPr>
              <a:xfrm>
                <a:off x="11487150" y="419893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85"/>
              <p:cNvSpPr/>
              <p:nvPr/>
            </p:nvSpPr>
            <p:spPr>
              <a:xfrm>
                <a:off x="11487150" y="3803650"/>
                <a:ext cx="687388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8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433" y="498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85"/>
              <p:cNvSpPr/>
              <p:nvPr/>
            </p:nvSpPr>
            <p:spPr>
              <a:xfrm>
                <a:off x="11737975" y="2130425"/>
                <a:ext cx="201613" cy="233363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7" extrusionOk="0">
                    <a:moveTo>
                      <a:pt x="127" y="147"/>
                    </a:moveTo>
                    <a:lnTo>
                      <a:pt x="127" y="0"/>
                    </a:lnTo>
                    <a:lnTo>
                      <a:pt x="0" y="73"/>
                    </a:lnTo>
                    <a:lnTo>
                      <a:pt x="127" y="147"/>
                    </a:lnTo>
                    <a:lnTo>
                      <a:pt x="127" y="1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85"/>
              <p:cNvSpPr/>
              <p:nvPr/>
            </p:nvSpPr>
            <p:spPr>
              <a:xfrm>
                <a:off x="11487150" y="2576512"/>
                <a:ext cx="701675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0" y="0"/>
                    </a:moveTo>
                    <a:lnTo>
                      <a:pt x="0" y="510"/>
                    </a:lnTo>
                    <a:lnTo>
                      <a:pt x="0" y="512"/>
                    </a:lnTo>
                    <a:lnTo>
                      <a:pt x="442" y="256"/>
                    </a:lnTo>
                    <a:lnTo>
                      <a:pt x="442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85"/>
              <p:cNvSpPr/>
              <p:nvPr/>
            </p:nvSpPr>
            <p:spPr>
              <a:xfrm>
                <a:off x="11487150" y="5818187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125" y="72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lnTo>
                      <a:pt x="125" y="7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85"/>
              <p:cNvSpPr/>
              <p:nvPr/>
            </p:nvSpPr>
            <p:spPr>
              <a:xfrm>
                <a:off x="11487150" y="4613275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0" y="249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85"/>
              <p:cNvSpPr/>
              <p:nvPr/>
            </p:nvSpPr>
            <p:spPr>
              <a:xfrm>
                <a:off x="11487150" y="5008562"/>
                <a:ext cx="687388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510" extrusionOk="0">
                    <a:moveTo>
                      <a:pt x="433" y="250"/>
                    </a:moveTo>
                    <a:lnTo>
                      <a:pt x="0" y="0"/>
                    </a:lnTo>
                    <a:lnTo>
                      <a:pt x="0" y="510"/>
                    </a:lnTo>
                    <a:lnTo>
                      <a:pt x="0" y="510"/>
                    </a:lnTo>
                    <a:lnTo>
                      <a:pt x="433" y="261"/>
                    </a:lnTo>
                    <a:lnTo>
                      <a:pt x="433" y="250"/>
                    </a:lnTo>
                    <a:close/>
                  </a:path>
                </a:pathLst>
              </a:custGeom>
              <a:solidFill>
                <a:srgbClr val="515151"/>
              </a:solidFill>
              <a:ln w="9525" cap="flat" cmpd="sng">
                <a:solidFill>
                  <a:srgbClr val="5151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85"/>
              <p:cNvSpPr/>
              <p:nvPr/>
            </p:nvSpPr>
            <p:spPr>
              <a:xfrm>
                <a:off x="11487150" y="5422900"/>
                <a:ext cx="68738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99" extrusionOk="0">
                    <a:moveTo>
                      <a:pt x="433" y="0"/>
                    </a:moveTo>
                    <a:lnTo>
                      <a:pt x="0" y="249"/>
                    </a:lnTo>
                    <a:lnTo>
                      <a:pt x="125" y="321"/>
                    </a:lnTo>
                    <a:lnTo>
                      <a:pt x="433" y="499"/>
                    </a:lnTo>
                    <a:lnTo>
                      <a:pt x="43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85"/>
              <p:cNvSpPr/>
              <p:nvPr/>
            </p:nvSpPr>
            <p:spPr>
              <a:xfrm>
                <a:off x="11685587" y="5932487"/>
                <a:ext cx="488950" cy="28257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78" extrusionOk="0">
                    <a:moveTo>
                      <a:pt x="308" y="178"/>
                    </a:moveTo>
                    <a:lnTo>
                      <a:pt x="0" y="0"/>
                    </a:lnTo>
                    <a:lnTo>
                      <a:pt x="308" y="178"/>
                    </a:lnTo>
                    <a:lnTo>
                      <a:pt x="308" y="178"/>
                    </a:lnTo>
                    <a:close/>
                  </a:path>
                </a:pathLst>
              </a:custGeom>
              <a:solidFill>
                <a:srgbClr val="00A6A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185"/>
            <p:cNvSpPr/>
            <p:nvPr/>
          </p:nvSpPr>
          <p:spPr>
            <a:xfrm rot="10800000">
              <a:off x="2853998" y="686979"/>
              <a:ext cx="591204" cy="690398"/>
            </a:xfrm>
            <a:custGeom>
              <a:avLst/>
              <a:gdLst/>
              <a:ahLst/>
              <a:cxnLst/>
              <a:rect l="l" t="t" r="r" b="b"/>
              <a:pathLst>
                <a:path w="149" h="174" extrusionOk="0">
                  <a:moveTo>
                    <a:pt x="0" y="87"/>
                  </a:moveTo>
                  <a:lnTo>
                    <a:pt x="0" y="87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9" y="174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5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accen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5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45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45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145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918E8D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707" r:id="rId6"/>
    <p:sldLayoutId id="2147483744" r:id="rId7"/>
    <p:sldLayoutId id="214748374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3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3"/>
          <p:cNvSpPr txBox="1"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rmAutofit/>
          </a:bodyPr>
          <a:lstStyle>
            <a:lvl1pPr marL="457200" marR="0" lvl="0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53"/>
          <p:cNvSpPr txBox="1">
            <a:spLocks noGrp="1"/>
          </p:cNvSpPr>
          <p:nvPr>
            <p:ph type="dt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53"/>
          <p:cNvSpPr txBox="1">
            <a:spLocks noGrp="1"/>
          </p:cNvSpPr>
          <p:nvPr>
            <p:ph type="ft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53"/>
          <p:cNvSpPr txBox="1">
            <a:spLocks noGrp="1"/>
          </p:cNvSpPr>
          <p:nvPr>
            <p:ph type="sldNum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www.anubhavtrainings.com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DEB2B14-6477-2927-E581-527B2BB61E1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996" y="78420"/>
            <a:ext cx="652887" cy="64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13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1218987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40.png"/><Relationship Id="rId299" Type="http://schemas.openxmlformats.org/officeDocument/2006/relationships/image" Target="../media/image1650.png"/><Relationship Id="rId21" Type="http://schemas.openxmlformats.org/officeDocument/2006/relationships/image" Target="../media/image2610.png"/><Relationship Id="rId63" Type="http://schemas.openxmlformats.org/officeDocument/2006/relationships/image" Target="../media/image470.png"/><Relationship Id="rId159" Type="http://schemas.openxmlformats.org/officeDocument/2006/relationships/image" Target="../media/image950.png"/><Relationship Id="rId324" Type="http://schemas.openxmlformats.org/officeDocument/2006/relationships/customXml" Target="../ink/ink162.xml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226" Type="http://schemas.openxmlformats.org/officeDocument/2006/relationships/customXml" Target="../ink/ink113.xml"/><Relationship Id="rId268" Type="http://schemas.openxmlformats.org/officeDocument/2006/relationships/customXml" Target="../ink/ink134.xml"/><Relationship Id="rId32" Type="http://schemas.openxmlformats.org/officeDocument/2006/relationships/customXml" Target="../ink/ink16.xml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335" Type="http://schemas.openxmlformats.org/officeDocument/2006/relationships/image" Target="../media/image1830.png"/><Relationship Id="rId5" Type="http://schemas.openxmlformats.org/officeDocument/2006/relationships/image" Target="../media/image1810.png"/><Relationship Id="rId181" Type="http://schemas.openxmlformats.org/officeDocument/2006/relationships/image" Target="../media/image1060.png"/><Relationship Id="rId237" Type="http://schemas.openxmlformats.org/officeDocument/2006/relationships/image" Target="../media/image1340.png"/><Relationship Id="rId279" Type="http://schemas.openxmlformats.org/officeDocument/2006/relationships/image" Target="../media/image1550.png"/><Relationship Id="rId43" Type="http://schemas.openxmlformats.org/officeDocument/2006/relationships/image" Target="../media/image370.png"/><Relationship Id="rId139" Type="http://schemas.openxmlformats.org/officeDocument/2006/relationships/image" Target="../media/image850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85" Type="http://schemas.openxmlformats.org/officeDocument/2006/relationships/image" Target="../media/image580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730.png"/><Relationship Id="rId357" Type="http://schemas.openxmlformats.org/officeDocument/2006/relationships/image" Target="../media/image1940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960.png"/><Relationship Id="rId217" Type="http://schemas.openxmlformats.org/officeDocument/2006/relationships/image" Target="../media/image1240.png"/><Relationship Id="rId259" Type="http://schemas.openxmlformats.org/officeDocument/2006/relationships/image" Target="../media/image1450.png"/><Relationship Id="rId23" Type="http://schemas.openxmlformats.org/officeDocument/2006/relationships/image" Target="../media/image2710.png"/><Relationship Id="rId119" Type="http://schemas.openxmlformats.org/officeDocument/2006/relationships/image" Target="../media/image750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480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281" Type="http://schemas.openxmlformats.org/officeDocument/2006/relationships/image" Target="../media/image1560.png"/><Relationship Id="rId337" Type="http://schemas.openxmlformats.org/officeDocument/2006/relationships/image" Target="../media/image1840.png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860.png"/><Relationship Id="rId7" Type="http://schemas.openxmlformats.org/officeDocument/2006/relationships/image" Target="../media/image1910.png"/><Relationship Id="rId183" Type="http://schemas.openxmlformats.org/officeDocument/2006/relationships/image" Target="../media/image1070.png"/><Relationship Id="rId239" Type="http://schemas.openxmlformats.org/officeDocument/2006/relationships/image" Target="../media/image1350.png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5" Type="http://schemas.openxmlformats.org/officeDocument/2006/relationships/image" Target="../media/image380.png"/><Relationship Id="rId87" Type="http://schemas.openxmlformats.org/officeDocument/2006/relationships/image" Target="../media/image590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61" Type="http://schemas.openxmlformats.org/officeDocument/2006/relationships/image" Target="../media/image1460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740.png"/><Relationship Id="rId359" Type="http://schemas.openxmlformats.org/officeDocument/2006/relationships/image" Target="../media/image1950.png"/><Relationship Id="rId98" Type="http://schemas.openxmlformats.org/officeDocument/2006/relationships/customXml" Target="../ink/ink49.xml"/><Relationship Id="rId121" Type="http://schemas.openxmlformats.org/officeDocument/2006/relationships/image" Target="../media/image760.png"/><Relationship Id="rId163" Type="http://schemas.openxmlformats.org/officeDocument/2006/relationships/image" Target="../media/image970.png"/><Relationship Id="rId219" Type="http://schemas.openxmlformats.org/officeDocument/2006/relationships/image" Target="../media/image1250.png"/><Relationship Id="rId230" Type="http://schemas.openxmlformats.org/officeDocument/2006/relationships/customXml" Target="../ink/ink115.xml"/><Relationship Id="rId25" Type="http://schemas.openxmlformats.org/officeDocument/2006/relationships/image" Target="../media/image283.png"/><Relationship Id="rId67" Type="http://schemas.openxmlformats.org/officeDocument/2006/relationships/image" Target="../media/image490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241" Type="http://schemas.openxmlformats.org/officeDocument/2006/relationships/image" Target="../media/image1360.png"/><Relationship Id="rId15" Type="http://schemas.openxmlformats.org/officeDocument/2006/relationships/image" Target="../media/image2310.png"/><Relationship Id="rId36" Type="http://schemas.openxmlformats.org/officeDocument/2006/relationships/customXml" Target="../ink/ink18.xml"/><Relationship Id="rId57" Type="http://schemas.openxmlformats.org/officeDocument/2006/relationships/image" Target="../media/image440.png"/><Relationship Id="rId262" Type="http://schemas.openxmlformats.org/officeDocument/2006/relationships/customXml" Target="../ink/ink131.xml"/><Relationship Id="rId283" Type="http://schemas.openxmlformats.org/officeDocument/2006/relationships/image" Target="../media/image1570.png"/><Relationship Id="rId318" Type="http://schemas.openxmlformats.org/officeDocument/2006/relationships/customXml" Target="../ink/ink159.xml"/><Relationship Id="rId339" Type="http://schemas.openxmlformats.org/officeDocument/2006/relationships/image" Target="../media/image1850.png"/><Relationship Id="rId78" Type="http://schemas.openxmlformats.org/officeDocument/2006/relationships/customXml" Target="../ink/ink39.xml"/><Relationship Id="rId99" Type="http://schemas.openxmlformats.org/officeDocument/2006/relationships/image" Target="../media/image650.png"/><Relationship Id="rId101" Type="http://schemas.openxmlformats.org/officeDocument/2006/relationships/image" Target="../media/image660.png"/><Relationship Id="rId122" Type="http://schemas.openxmlformats.org/officeDocument/2006/relationships/customXml" Target="../ink/ink61.xml"/><Relationship Id="rId143" Type="http://schemas.openxmlformats.org/officeDocument/2006/relationships/image" Target="../media/image870.png"/><Relationship Id="rId164" Type="http://schemas.openxmlformats.org/officeDocument/2006/relationships/customXml" Target="../ink/ink82.xml"/><Relationship Id="rId185" Type="http://schemas.openxmlformats.org/officeDocument/2006/relationships/image" Target="../media/image1080.png"/><Relationship Id="rId350" Type="http://schemas.openxmlformats.org/officeDocument/2006/relationships/customXml" Target="../ink/ink175.xml"/><Relationship Id="rId9" Type="http://schemas.openxmlformats.org/officeDocument/2006/relationships/image" Target="../media/image2010.png"/><Relationship Id="rId210" Type="http://schemas.openxmlformats.org/officeDocument/2006/relationships/customXml" Target="../ink/ink105.xml"/><Relationship Id="rId26" Type="http://schemas.openxmlformats.org/officeDocument/2006/relationships/customXml" Target="../ink/ink13.xml"/><Relationship Id="rId231" Type="http://schemas.openxmlformats.org/officeDocument/2006/relationships/image" Target="../media/image1310.png"/><Relationship Id="rId252" Type="http://schemas.openxmlformats.org/officeDocument/2006/relationships/customXml" Target="../ink/ink126.xml"/><Relationship Id="rId273" Type="http://schemas.openxmlformats.org/officeDocument/2006/relationships/image" Target="../media/image1520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1800.png"/><Relationship Id="rId47" Type="http://schemas.openxmlformats.org/officeDocument/2006/relationships/image" Target="../media/image390.png"/><Relationship Id="rId68" Type="http://schemas.openxmlformats.org/officeDocument/2006/relationships/customXml" Target="../ink/ink34.xml"/><Relationship Id="rId89" Type="http://schemas.openxmlformats.org/officeDocument/2006/relationships/image" Target="../media/image600.png"/><Relationship Id="rId112" Type="http://schemas.openxmlformats.org/officeDocument/2006/relationships/customXml" Target="../ink/ink56.xml"/><Relationship Id="rId133" Type="http://schemas.openxmlformats.org/officeDocument/2006/relationships/image" Target="../media/image820.png"/><Relationship Id="rId154" Type="http://schemas.openxmlformats.org/officeDocument/2006/relationships/customXml" Target="../ink/ink77.xml"/><Relationship Id="rId175" Type="http://schemas.openxmlformats.org/officeDocument/2006/relationships/image" Target="../media/image1030.png"/><Relationship Id="rId340" Type="http://schemas.openxmlformats.org/officeDocument/2006/relationships/customXml" Target="../ink/ink170.xml"/><Relationship Id="rId361" Type="http://schemas.openxmlformats.org/officeDocument/2006/relationships/image" Target="../media/image1960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260.png"/><Relationship Id="rId242" Type="http://schemas.openxmlformats.org/officeDocument/2006/relationships/customXml" Target="../ink/ink121.xml"/><Relationship Id="rId263" Type="http://schemas.openxmlformats.org/officeDocument/2006/relationships/image" Target="../media/image1470.png"/><Relationship Id="rId284" Type="http://schemas.openxmlformats.org/officeDocument/2006/relationships/customXml" Target="../ink/ink142.xml"/><Relationship Id="rId319" Type="http://schemas.openxmlformats.org/officeDocument/2006/relationships/image" Target="../media/image1750.png"/><Relationship Id="rId37" Type="http://schemas.openxmlformats.org/officeDocument/2006/relationships/image" Target="../media/image340.png"/><Relationship Id="rId58" Type="http://schemas.openxmlformats.org/officeDocument/2006/relationships/customXml" Target="../ink/ink29.xml"/><Relationship Id="rId79" Type="http://schemas.openxmlformats.org/officeDocument/2006/relationships/image" Target="../media/image550.png"/><Relationship Id="rId102" Type="http://schemas.openxmlformats.org/officeDocument/2006/relationships/customXml" Target="../ink/ink51.xml"/><Relationship Id="rId123" Type="http://schemas.openxmlformats.org/officeDocument/2006/relationships/image" Target="../media/image770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980.png"/><Relationship Id="rId186" Type="http://schemas.openxmlformats.org/officeDocument/2006/relationships/customXml" Target="../ink/ink93.xml"/><Relationship Id="rId351" Type="http://schemas.openxmlformats.org/officeDocument/2006/relationships/image" Target="../media/image1911.png"/><Relationship Id="rId211" Type="http://schemas.openxmlformats.org/officeDocument/2006/relationships/image" Target="../media/image1210.png"/><Relationship Id="rId232" Type="http://schemas.openxmlformats.org/officeDocument/2006/relationships/customXml" Target="../ink/ink116.xml"/><Relationship Id="rId253" Type="http://schemas.openxmlformats.org/officeDocument/2006/relationships/image" Target="../media/image1420.png"/><Relationship Id="rId274" Type="http://schemas.openxmlformats.org/officeDocument/2006/relationships/customXml" Target="../ink/ink137.xml"/><Relationship Id="rId295" Type="http://schemas.openxmlformats.org/officeDocument/2006/relationships/image" Target="../media/image1630.png"/><Relationship Id="rId309" Type="http://schemas.openxmlformats.org/officeDocument/2006/relationships/image" Target="../media/image1700.png"/><Relationship Id="rId27" Type="http://schemas.openxmlformats.org/officeDocument/2006/relationships/image" Target="../media/image290.png"/><Relationship Id="rId48" Type="http://schemas.openxmlformats.org/officeDocument/2006/relationships/customXml" Target="../ink/ink24.xml"/><Relationship Id="rId69" Type="http://schemas.openxmlformats.org/officeDocument/2006/relationships/image" Target="../media/image500.png"/><Relationship Id="rId113" Type="http://schemas.openxmlformats.org/officeDocument/2006/relationships/image" Target="../media/image720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930.png"/><Relationship Id="rId176" Type="http://schemas.openxmlformats.org/officeDocument/2006/relationships/customXml" Target="../ink/ink88.xml"/><Relationship Id="rId197" Type="http://schemas.openxmlformats.org/officeDocument/2006/relationships/image" Target="../media/image1140.png"/><Relationship Id="rId341" Type="http://schemas.openxmlformats.org/officeDocument/2006/relationships/image" Target="../media/image1860.png"/><Relationship Id="rId362" Type="http://schemas.openxmlformats.org/officeDocument/2006/relationships/customXml" Target="../ink/ink181.xml"/><Relationship Id="rId201" Type="http://schemas.openxmlformats.org/officeDocument/2006/relationships/image" Target="../media/image1160.png"/><Relationship Id="rId222" Type="http://schemas.openxmlformats.org/officeDocument/2006/relationships/customXml" Target="../ink/ink111.xml"/><Relationship Id="rId243" Type="http://schemas.openxmlformats.org/officeDocument/2006/relationships/image" Target="../media/image1370.png"/><Relationship Id="rId264" Type="http://schemas.openxmlformats.org/officeDocument/2006/relationships/customXml" Target="../ink/ink132.xml"/><Relationship Id="rId285" Type="http://schemas.openxmlformats.org/officeDocument/2006/relationships/image" Target="../media/image1580.png"/><Relationship Id="rId17" Type="http://schemas.openxmlformats.org/officeDocument/2006/relationships/image" Target="../media/image2410.png"/><Relationship Id="rId38" Type="http://schemas.openxmlformats.org/officeDocument/2006/relationships/customXml" Target="../ink/ink19.xml"/><Relationship Id="rId59" Type="http://schemas.openxmlformats.org/officeDocument/2006/relationships/image" Target="../media/image450.png"/><Relationship Id="rId103" Type="http://schemas.openxmlformats.org/officeDocument/2006/relationships/image" Target="../media/image670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610.png"/><Relationship Id="rId145" Type="http://schemas.openxmlformats.org/officeDocument/2006/relationships/image" Target="../media/image880.png"/><Relationship Id="rId166" Type="http://schemas.openxmlformats.org/officeDocument/2006/relationships/customXml" Target="../ink/ink83.xml"/><Relationship Id="rId187" Type="http://schemas.openxmlformats.org/officeDocument/2006/relationships/image" Target="../media/image1090.png"/><Relationship Id="rId331" Type="http://schemas.openxmlformats.org/officeDocument/2006/relationships/image" Target="../media/image1811.png"/><Relationship Id="rId352" Type="http://schemas.openxmlformats.org/officeDocument/2006/relationships/customXml" Target="../ink/ink176.xml"/><Relationship Id="rId1" Type="http://schemas.openxmlformats.org/officeDocument/2006/relationships/slideLayout" Target="../slideLayouts/slideLayout8.xml"/><Relationship Id="rId212" Type="http://schemas.openxmlformats.org/officeDocument/2006/relationships/customXml" Target="../ink/ink106.xml"/><Relationship Id="rId233" Type="http://schemas.openxmlformats.org/officeDocument/2006/relationships/image" Target="../media/image1320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400.png"/><Relationship Id="rId114" Type="http://schemas.openxmlformats.org/officeDocument/2006/relationships/customXml" Target="../ink/ink57.xml"/><Relationship Id="rId275" Type="http://schemas.openxmlformats.org/officeDocument/2006/relationships/image" Target="../media/image1530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560.png"/><Relationship Id="rId135" Type="http://schemas.openxmlformats.org/officeDocument/2006/relationships/image" Target="../media/image830.png"/><Relationship Id="rId156" Type="http://schemas.openxmlformats.org/officeDocument/2006/relationships/customXml" Target="../ink/ink78.xml"/><Relationship Id="rId177" Type="http://schemas.openxmlformats.org/officeDocument/2006/relationships/image" Target="../media/image1040.png"/><Relationship Id="rId198" Type="http://schemas.openxmlformats.org/officeDocument/2006/relationships/customXml" Target="../ink/ink99.xml"/><Relationship Id="rId321" Type="http://schemas.openxmlformats.org/officeDocument/2006/relationships/image" Target="../media/image1760.png"/><Relationship Id="rId342" Type="http://schemas.openxmlformats.org/officeDocument/2006/relationships/customXml" Target="../ink/ink171.xml"/><Relationship Id="rId363" Type="http://schemas.openxmlformats.org/officeDocument/2006/relationships/image" Target="../media/image1970.png"/><Relationship Id="rId202" Type="http://schemas.openxmlformats.org/officeDocument/2006/relationships/customXml" Target="../ink/ink101.xml"/><Relationship Id="rId223" Type="http://schemas.openxmlformats.org/officeDocument/2006/relationships/image" Target="../media/image1270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350.png"/><Relationship Id="rId265" Type="http://schemas.openxmlformats.org/officeDocument/2006/relationships/image" Target="../media/image1480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780.png"/><Relationship Id="rId146" Type="http://schemas.openxmlformats.org/officeDocument/2006/relationships/customXml" Target="../ink/ink73.xml"/><Relationship Id="rId167" Type="http://schemas.openxmlformats.org/officeDocument/2006/relationships/image" Target="../media/image990.png"/><Relationship Id="rId188" Type="http://schemas.openxmlformats.org/officeDocument/2006/relationships/customXml" Target="../ink/ink94.xml"/><Relationship Id="rId311" Type="http://schemas.openxmlformats.org/officeDocument/2006/relationships/image" Target="../media/image1712.png"/><Relationship Id="rId332" Type="http://schemas.openxmlformats.org/officeDocument/2006/relationships/customXml" Target="../ink/ink166.xml"/><Relationship Id="rId353" Type="http://schemas.openxmlformats.org/officeDocument/2006/relationships/image" Target="../media/image1920.png"/><Relationship Id="rId71" Type="http://schemas.openxmlformats.org/officeDocument/2006/relationships/image" Target="../media/image510.png"/><Relationship Id="rId92" Type="http://schemas.openxmlformats.org/officeDocument/2006/relationships/customXml" Target="../ink/ink46.xml"/><Relationship Id="rId213" Type="http://schemas.openxmlformats.org/officeDocument/2006/relationships/image" Target="../media/image1220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300.png"/><Relationship Id="rId255" Type="http://schemas.openxmlformats.org/officeDocument/2006/relationships/image" Target="../media/image1430.png"/><Relationship Id="rId276" Type="http://schemas.openxmlformats.org/officeDocument/2006/relationships/customXml" Target="../ink/ink138.xml"/><Relationship Id="rId297" Type="http://schemas.openxmlformats.org/officeDocument/2006/relationships/image" Target="../media/image1640.png"/><Relationship Id="rId40" Type="http://schemas.openxmlformats.org/officeDocument/2006/relationships/customXml" Target="../ink/ink20.xml"/><Relationship Id="rId115" Type="http://schemas.openxmlformats.org/officeDocument/2006/relationships/image" Target="../media/image730.png"/><Relationship Id="rId136" Type="http://schemas.openxmlformats.org/officeDocument/2006/relationships/customXml" Target="../ink/ink68.xml"/><Relationship Id="rId157" Type="http://schemas.openxmlformats.org/officeDocument/2006/relationships/image" Target="../media/image940.png"/><Relationship Id="rId178" Type="http://schemas.openxmlformats.org/officeDocument/2006/relationships/customXml" Target="../ink/ink89.xml"/><Relationship Id="rId301" Type="http://schemas.openxmlformats.org/officeDocument/2006/relationships/image" Target="../media/image1660.png"/><Relationship Id="rId322" Type="http://schemas.openxmlformats.org/officeDocument/2006/relationships/customXml" Target="../ink/ink161.xml"/><Relationship Id="rId343" Type="http://schemas.openxmlformats.org/officeDocument/2006/relationships/image" Target="../media/image1870.png"/><Relationship Id="rId364" Type="http://schemas.openxmlformats.org/officeDocument/2006/relationships/customXml" Target="../ink/ink182.xml"/><Relationship Id="rId61" Type="http://schemas.openxmlformats.org/officeDocument/2006/relationships/image" Target="../media/image460.png"/><Relationship Id="rId82" Type="http://schemas.openxmlformats.org/officeDocument/2006/relationships/customXml" Target="../ink/ink41.xml"/><Relationship Id="rId199" Type="http://schemas.openxmlformats.org/officeDocument/2006/relationships/image" Target="../media/image1150.png"/><Relationship Id="rId203" Type="http://schemas.openxmlformats.org/officeDocument/2006/relationships/image" Target="../media/image1170.png"/><Relationship Id="rId19" Type="http://schemas.openxmlformats.org/officeDocument/2006/relationships/image" Target="../media/image2510.png"/><Relationship Id="rId224" Type="http://schemas.openxmlformats.org/officeDocument/2006/relationships/customXml" Target="../ink/ink112.xml"/><Relationship Id="rId245" Type="http://schemas.openxmlformats.org/officeDocument/2006/relationships/image" Target="../media/image1380.png"/><Relationship Id="rId266" Type="http://schemas.openxmlformats.org/officeDocument/2006/relationships/customXml" Target="../ink/ink133.xml"/><Relationship Id="rId287" Type="http://schemas.openxmlformats.org/officeDocument/2006/relationships/image" Target="../media/image1590.png"/><Relationship Id="rId30" Type="http://schemas.openxmlformats.org/officeDocument/2006/relationships/customXml" Target="../ink/ink15.xml"/><Relationship Id="rId105" Type="http://schemas.openxmlformats.org/officeDocument/2006/relationships/image" Target="../media/image680.png"/><Relationship Id="rId126" Type="http://schemas.openxmlformats.org/officeDocument/2006/relationships/customXml" Target="../ink/ink63.xml"/><Relationship Id="rId147" Type="http://schemas.openxmlformats.org/officeDocument/2006/relationships/image" Target="../media/image890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1820.png"/><Relationship Id="rId354" Type="http://schemas.openxmlformats.org/officeDocument/2006/relationships/customXml" Target="../ink/ink177.xml"/><Relationship Id="rId51" Type="http://schemas.openxmlformats.org/officeDocument/2006/relationships/image" Target="../media/image410.png"/><Relationship Id="rId72" Type="http://schemas.openxmlformats.org/officeDocument/2006/relationships/customXml" Target="../ink/ink36.xml"/><Relationship Id="rId93" Type="http://schemas.openxmlformats.org/officeDocument/2006/relationships/image" Target="../media/image620.png"/><Relationship Id="rId189" Type="http://schemas.openxmlformats.org/officeDocument/2006/relationships/image" Target="../media/image1100.png"/><Relationship Id="rId3" Type="http://schemas.openxmlformats.org/officeDocument/2006/relationships/image" Target="../media/image1711.png"/><Relationship Id="rId214" Type="http://schemas.openxmlformats.org/officeDocument/2006/relationships/customXml" Target="../ink/ink107.xml"/><Relationship Id="rId235" Type="http://schemas.openxmlformats.org/officeDocument/2006/relationships/image" Target="../media/image1330.png"/><Relationship Id="rId256" Type="http://schemas.openxmlformats.org/officeDocument/2006/relationships/customXml" Target="../ink/ink128.xml"/><Relationship Id="rId277" Type="http://schemas.openxmlformats.org/officeDocument/2006/relationships/image" Target="../media/image1540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840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1770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360.png"/><Relationship Id="rId62" Type="http://schemas.openxmlformats.org/officeDocument/2006/relationships/customXml" Target="../ink/ink31.xml"/><Relationship Id="rId83" Type="http://schemas.openxmlformats.org/officeDocument/2006/relationships/image" Target="../media/image570.png"/><Relationship Id="rId179" Type="http://schemas.openxmlformats.org/officeDocument/2006/relationships/image" Target="../media/image1050.png"/><Relationship Id="rId365" Type="http://schemas.openxmlformats.org/officeDocument/2006/relationships/image" Target="../media/image1980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280.png"/><Relationship Id="rId246" Type="http://schemas.openxmlformats.org/officeDocument/2006/relationships/customXml" Target="../ink/ink123.xml"/><Relationship Id="rId267" Type="http://schemas.openxmlformats.org/officeDocument/2006/relationships/image" Target="../media/image1490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790.png"/><Relationship Id="rId313" Type="http://schemas.openxmlformats.org/officeDocument/2006/relationships/image" Target="../media/image1720.png"/><Relationship Id="rId10" Type="http://schemas.openxmlformats.org/officeDocument/2006/relationships/customXml" Target="../ink/ink5.xml"/><Relationship Id="rId31" Type="http://schemas.openxmlformats.org/officeDocument/2006/relationships/image" Target="../media/image310.png"/><Relationship Id="rId52" Type="http://schemas.openxmlformats.org/officeDocument/2006/relationships/customXml" Target="../ink/ink26.xml"/><Relationship Id="rId73" Type="http://schemas.openxmlformats.org/officeDocument/2006/relationships/image" Target="../media/image520.png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169" Type="http://schemas.openxmlformats.org/officeDocument/2006/relationships/image" Target="../media/image1000.png"/><Relationship Id="rId334" Type="http://schemas.openxmlformats.org/officeDocument/2006/relationships/customXml" Target="../ink/ink167.xml"/><Relationship Id="rId355" Type="http://schemas.openxmlformats.org/officeDocument/2006/relationships/image" Target="../media/image1930.png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15" Type="http://schemas.openxmlformats.org/officeDocument/2006/relationships/image" Target="../media/image1230.png"/><Relationship Id="rId236" Type="http://schemas.openxmlformats.org/officeDocument/2006/relationships/customXml" Target="../ink/ink118.xml"/><Relationship Id="rId257" Type="http://schemas.openxmlformats.org/officeDocument/2006/relationships/image" Target="../media/image1440.png"/><Relationship Id="rId278" Type="http://schemas.openxmlformats.org/officeDocument/2006/relationships/customXml" Target="../ink/ink139.xml"/><Relationship Id="rId303" Type="http://schemas.openxmlformats.org/officeDocument/2006/relationships/image" Target="../media/image1670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880.png"/><Relationship Id="rId191" Type="http://schemas.openxmlformats.org/officeDocument/2006/relationships/image" Target="../media/image1110.png"/><Relationship Id="rId205" Type="http://schemas.openxmlformats.org/officeDocument/2006/relationships/image" Target="../media/image1180.png"/><Relationship Id="rId247" Type="http://schemas.openxmlformats.org/officeDocument/2006/relationships/image" Target="../media/image1390.png"/><Relationship Id="rId107" Type="http://schemas.openxmlformats.org/officeDocument/2006/relationships/image" Target="../media/image690.png"/><Relationship Id="rId289" Type="http://schemas.openxmlformats.org/officeDocument/2006/relationships/image" Target="../media/image1600.png"/><Relationship Id="rId11" Type="http://schemas.openxmlformats.org/officeDocument/2006/relationships/image" Target="../media/image2110.png"/><Relationship Id="rId53" Type="http://schemas.openxmlformats.org/officeDocument/2006/relationships/image" Target="../media/image420.png"/><Relationship Id="rId149" Type="http://schemas.openxmlformats.org/officeDocument/2006/relationships/image" Target="../media/image900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95" Type="http://schemas.openxmlformats.org/officeDocument/2006/relationships/image" Target="../media/image630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780.png"/><Relationship Id="rId367" Type="http://schemas.openxmlformats.org/officeDocument/2006/relationships/image" Target="../media/image1990.png"/><Relationship Id="rId171" Type="http://schemas.openxmlformats.org/officeDocument/2006/relationships/image" Target="../media/image1010.png"/><Relationship Id="rId227" Type="http://schemas.openxmlformats.org/officeDocument/2006/relationships/image" Target="../media/image1290.png"/><Relationship Id="rId269" Type="http://schemas.openxmlformats.org/officeDocument/2006/relationships/image" Target="../media/image1500.png"/><Relationship Id="rId33" Type="http://schemas.openxmlformats.org/officeDocument/2006/relationships/image" Target="../media/image320.png"/><Relationship Id="rId129" Type="http://schemas.openxmlformats.org/officeDocument/2006/relationships/image" Target="../media/image800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75" Type="http://schemas.openxmlformats.org/officeDocument/2006/relationships/image" Target="../media/image530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91" Type="http://schemas.openxmlformats.org/officeDocument/2006/relationships/image" Target="../media/image1610.png"/><Relationship Id="rId305" Type="http://schemas.openxmlformats.org/officeDocument/2006/relationships/image" Target="../media/image1680.png"/><Relationship Id="rId347" Type="http://schemas.openxmlformats.org/officeDocument/2006/relationships/image" Target="../media/image1890.png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910.png"/><Relationship Id="rId193" Type="http://schemas.openxmlformats.org/officeDocument/2006/relationships/image" Target="../media/image1120.png"/><Relationship Id="rId207" Type="http://schemas.openxmlformats.org/officeDocument/2006/relationships/image" Target="../media/image1190.png"/><Relationship Id="rId249" Type="http://schemas.openxmlformats.org/officeDocument/2006/relationships/image" Target="../media/image1400.png"/><Relationship Id="rId13" Type="http://schemas.openxmlformats.org/officeDocument/2006/relationships/image" Target="../media/image2210.png"/><Relationship Id="rId109" Type="http://schemas.openxmlformats.org/officeDocument/2006/relationships/image" Target="../media/image700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5" Type="http://schemas.openxmlformats.org/officeDocument/2006/relationships/image" Target="../media/image430.png"/><Relationship Id="rId97" Type="http://schemas.openxmlformats.org/officeDocument/2006/relationships/image" Target="../media/image640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271" Type="http://schemas.openxmlformats.org/officeDocument/2006/relationships/image" Target="../media/image1510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810.png"/><Relationship Id="rId327" Type="http://schemas.openxmlformats.org/officeDocument/2006/relationships/image" Target="../media/image1790.png"/><Relationship Id="rId369" Type="http://schemas.openxmlformats.org/officeDocument/2006/relationships/image" Target="../media/image2000.png"/><Relationship Id="rId173" Type="http://schemas.openxmlformats.org/officeDocument/2006/relationships/image" Target="../media/image1020.png"/><Relationship Id="rId229" Type="http://schemas.openxmlformats.org/officeDocument/2006/relationships/image" Target="../media/image1300.png"/><Relationship Id="rId240" Type="http://schemas.openxmlformats.org/officeDocument/2006/relationships/customXml" Target="../ink/ink120.xml"/><Relationship Id="rId35" Type="http://schemas.openxmlformats.org/officeDocument/2006/relationships/image" Target="../media/image330.png"/><Relationship Id="rId77" Type="http://schemas.openxmlformats.org/officeDocument/2006/relationships/image" Target="../media/image540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251" Type="http://schemas.openxmlformats.org/officeDocument/2006/relationships/image" Target="../media/image1410.png"/><Relationship Id="rId46" Type="http://schemas.openxmlformats.org/officeDocument/2006/relationships/customXml" Target="../ink/ink23.xml"/><Relationship Id="rId293" Type="http://schemas.openxmlformats.org/officeDocument/2006/relationships/image" Target="../media/image1620.png"/><Relationship Id="rId307" Type="http://schemas.openxmlformats.org/officeDocument/2006/relationships/image" Target="../media/image1690.png"/><Relationship Id="rId349" Type="http://schemas.openxmlformats.org/officeDocument/2006/relationships/image" Target="../media/image1900.png"/><Relationship Id="rId88" Type="http://schemas.openxmlformats.org/officeDocument/2006/relationships/customXml" Target="../ink/ink44.xml"/><Relationship Id="rId111" Type="http://schemas.openxmlformats.org/officeDocument/2006/relationships/image" Target="../media/image710.png"/><Relationship Id="rId153" Type="http://schemas.openxmlformats.org/officeDocument/2006/relationships/image" Target="../media/image920.png"/><Relationship Id="rId195" Type="http://schemas.openxmlformats.org/officeDocument/2006/relationships/image" Target="../media/image1130.png"/><Relationship Id="rId209" Type="http://schemas.openxmlformats.org/officeDocument/2006/relationships/image" Target="../media/image1200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pi.sap.com/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server@anubhavtrainings.com" TargetMode="External"/><Relationship Id="rId4" Type="http://schemas.openxmlformats.org/officeDocument/2006/relationships/hyperlink" Target="https://fioriappslibrary.hana.ondemand.com/sap/fix/externalView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abapd_2309-sap-certified-associate--back-end-developer---abap-cloud-g/" TargetMode="External"/><Relationship Id="rId2" Type="http://schemas.openxmlformats.org/officeDocument/2006/relationships/hyperlink" Target="https://training.sap.com/certification/validity?keepQueryParams=1&amp;keepRequestMethod=1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hyperlink" Target="mailto:Anubhav.abap@gmail.com" TargetMode="External"/><Relationship Id="rId4" Type="http://schemas.openxmlformats.org/officeDocument/2006/relationships/hyperlink" Target="mailto:Raj.shettyhyd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sap.com/certification/c_abapd_2309-sap-certified-associate--back-end-developer---abap-cloud-g/" TargetMode="External"/><Relationship Id="rId2" Type="http://schemas.openxmlformats.org/officeDocument/2006/relationships/hyperlink" Target="https://training.sap.com/certification/validity?keepQueryParams=1&amp;keepRequestMethod=1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hyperlink" Target="mailto:Anubhav.abap@gmail.com" TargetMode="External"/><Relationship Id="rId4" Type="http://schemas.openxmlformats.org/officeDocument/2006/relationships/hyperlink" Target="mailto:Raj.shettyhyd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" TargetMode="External"/><Relationship Id="rId2" Type="http://schemas.openxmlformats.org/officeDocument/2006/relationships/hyperlink" Target="http://www.facebook.com/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hyperlink" Target="http://www.dribbble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"/>
          <p:cNvSpPr txBox="1">
            <a:spLocks noGrp="1"/>
          </p:cNvSpPr>
          <p:nvPr>
            <p:ph type="ctrTitle"/>
          </p:nvPr>
        </p:nvSpPr>
        <p:spPr>
          <a:xfrm>
            <a:off x="910460" y="1569141"/>
            <a:ext cx="9194620" cy="1979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lvl="0" algn="ctr">
              <a:buClr>
                <a:srgbClr val="194060"/>
              </a:buClr>
            </a:pP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SAP BTP ABAP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 on Cloud / RAP </a:t>
            </a:r>
            <a:b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</a:br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Training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497" name="Google Shape;49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62764" y="1268760"/>
            <a:ext cx="1733995" cy="165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77" y="5551900"/>
            <a:ext cx="776483" cy="74163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"/>
          <p:cNvSpPr txBox="1"/>
          <p:nvPr/>
        </p:nvSpPr>
        <p:spPr>
          <a:xfrm>
            <a:off x="2698834" y="599964"/>
            <a:ext cx="6048672" cy="584775"/>
          </a:xfrm>
          <a:prstGeom prst="rect">
            <a:avLst/>
          </a:prstGeom>
          <a:gradFill>
            <a:gsLst>
              <a:gs pos="0">
                <a:srgbClr val="F3FCFF"/>
              </a:gs>
              <a:gs pos="35000">
                <a:srgbClr val="F6FCFF"/>
              </a:gs>
              <a:gs pos="100000">
                <a:srgbClr val="FBFFFF"/>
              </a:gs>
            </a:gsLst>
            <a:lin ang="1620000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579130"/>
                </a:solidFill>
                <a:latin typeface="Corben"/>
                <a:ea typeface="Corben"/>
                <a:cs typeface="Corben"/>
                <a:sym typeface="Corben"/>
              </a:rPr>
              <a:t>DAY-20	</a:t>
            </a:r>
            <a:endParaRPr sz="3200" dirty="0">
              <a:solidFill>
                <a:srgbClr val="57913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89890" y="3524363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83E69"/>
                </a:solidFill>
              </a:rPr>
              <a:t>Anubhav Oberoy</a:t>
            </a:r>
          </a:p>
        </p:txBody>
      </p:sp>
      <p:sp>
        <p:nvSpPr>
          <p:cNvPr id="9" name="Subtitle 736">
            <a:extLst>
              <a:ext uri="{FF2B5EF4-FFF2-40B4-BE49-F238E27FC236}">
                <a16:creationId xmlns:a16="http://schemas.microsoft.com/office/drawing/2014/main" id="{700EA347-9CC8-4879-9255-16687B0BED48}"/>
              </a:ext>
            </a:extLst>
          </p:cNvPr>
          <p:cNvSpPr txBox="1">
            <a:spLocks/>
          </p:cNvSpPr>
          <p:nvPr/>
        </p:nvSpPr>
        <p:spPr>
          <a:xfrm>
            <a:off x="2698834" y="4484357"/>
            <a:ext cx="5086633" cy="53126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>
            <a:lvl1pPr marL="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400" kern="1200" smtClean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  <a:lvl2pPr marL="60946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218936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82840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437872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3047340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808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275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744" indent="0" algn="ctr" defTabSz="1218987" rtl="0" eaLnBrk="1" latinLnBrk="0" hangingPunct="1">
              <a:spcBef>
                <a:spcPct val="20000"/>
              </a:spcBef>
              <a:buFont typeface="Arial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IN" spc="100" dirty="0">
                <a:solidFill>
                  <a:srgbClr val="283E69"/>
                </a:solidFill>
                <a:latin typeface="Cooper Black" panose="0208090404030B020404" pitchFamily="18" charset="0"/>
              </a:rPr>
              <a:t>www.AnubhavTrainings.com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65992-7E12-89E4-D7DB-B3B44A1FB17D}"/>
              </a:ext>
            </a:extLst>
          </p:cNvPr>
          <p:cNvSpPr txBox="1"/>
          <p:nvPr/>
        </p:nvSpPr>
        <p:spPr>
          <a:xfrm>
            <a:off x="3388935" y="4846349"/>
            <a:ext cx="396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87">
              <a:buClrTx/>
              <a:buFontTx/>
              <a:buNone/>
            </a:pPr>
            <a:r>
              <a:rPr lang="en-US" sz="1600" b="1" kern="1200" dirty="0">
                <a:solidFill>
                  <a:srgbClr val="FFC000"/>
                </a:solidFill>
                <a:latin typeface="Segoe UI"/>
                <a:ea typeface="+mn-ea"/>
                <a:cs typeface="+mn-cs"/>
              </a:rPr>
              <a:t>Follow excellence with sheer passion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0"/>
      <p:bldP spid="500" grpId="0" animBg="1"/>
      <p:bldP spid="2" grpId="0"/>
      <p:bldP spid="9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Development Objects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A25ED-0582-E7E6-A6D5-169DD8280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16" y="699739"/>
            <a:ext cx="7968222" cy="58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8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8CC1B03-1E13-A5C3-CE23-E93950F901D5}"/>
              </a:ext>
            </a:extLst>
          </p:cNvPr>
          <p:cNvGrpSpPr/>
          <p:nvPr/>
        </p:nvGrpSpPr>
        <p:grpSpPr>
          <a:xfrm>
            <a:off x="665932" y="408982"/>
            <a:ext cx="11586600" cy="5844960"/>
            <a:chOff x="665932" y="408982"/>
            <a:chExt cx="11586600" cy="58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AFE60F-C03C-6CEC-AD61-45B634FA4BBD}"/>
                    </a:ext>
                  </a:extLst>
                </p14:cNvPr>
                <p14:cNvContentPartPr/>
                <p14:nvPr/>
              </p14:nvContentPartPr>
              <p14:xfrm>
                <a:off x="3909172" y="5800342"/>
                <a:ext cx="1522440" cy="453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AFE60F-C03C-6CEC-AD61-45B634FA4BB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00532" y="5791342"/>
                  <a:ext cx="15400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6237CA-144F-D994-460B-C570C368EB51}"/>
                    </a:ext>
                  </a:extLst>
                </p14:cNvPr>
                <p14:cNvContentPartPr/>
                <p14:nvPr/>
              </p14:nvContentPartPr>
              <p14:xfrm>
                <a:off x="4009612" y="5737342"/>
                <a:ext cx="2027520" cy="47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6237CA-144F-D994-460B-C570C368EB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00972" y="5728702"/>
                  <a:ext cx="204516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578691-F8AC-2E8C-6B93-49321162F999}"/>
                    </a:ext>
                  </a:extLst>
                </p14:cNvPr>
                <p14:cNvContentPartPr/>
                <p14:nvPr/>
              </p14:nvContentPartPr>
              <p14:xfrm>
                <a:off x="4362412" y="5858302"/>
                <a:ext cx="143280" cy="19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578691-F8AC-2E8C-6B93-49321162F99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53412" y="5849302"/>
                  <a:ext cx="160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477C0EF-06CA-8EF4-2C3E-9F6BD34E9379}"/>
                    </a:ext>
                  </a:extLst>
                </p14:cNvPr>
                <p14:cNvContentPartPr/>
                <p14:nvPr/>
              </p14:nvContentPartPr>
              <p14:xfrm>
                <a:off x="4557532" y="5907262"/>
                <a:ext cx="117360" cy="113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477C0EF-06CA-8EF4-2C3E-9F6BD34E93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48892" y="5898622"/>
                  <a:ext cx="135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4964F7-9327-CB12-2BAB-16CB32DF4C86}"/>
                    </a:ext>
                  </a:extLst>
                </p14:cNvPr>
                <p14:cNvContentPartPr/>
                <p14:nvPr/>
              </p14:nvContentPartPr>
              <p14:xfrm>
                <a:off x="4786852" y="5852182"/>
                <a:ext cx="12240" cy="16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4964F7-9327-CB12-2BAB-16CB32DF4C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78212" y="5843542"/>
                  <a:ext cx="29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1317AA-1720-0D90-5F71-94EDCD0B4B02}"/>
                    </a:ext>
                  </a:extLst>
                </p14:cNvPr>
                <p14:cNvContentPartPr/>
                <p14:nvPr/>
              </p14:nvContentPartPr>
              <p14:xfrm>
                <a:off x="4771732" y="5904382"/>
                <a:ext cx="237240" cy="9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1317AA-1720-0D90-5F71-94EDCD0B4B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3092" y="5895382"/>
                  <a:ext cx="254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6448A0-433F-9B5C-CA30-6AE908B8087D}"/>
                    </a:ext>
                  </a:extLst>
                </p14:cNvPr>
                <p14:cNvContentPartPr/>
                <p14:nvPr/>
              </p14:nvContentPartPr>
              <p14:xfrm>
                <a:off x="5043172" y="5870542"/>
                <a:ext cx="88200" cy="155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6448A0-433F-9B5C-CA30-6AE908B808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34532" y="5861542"/>
                  <a:ext cx="105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A8C025-F8BD-C3C7-29C1-7EE7F935569A}"/>
                    </a:ext>
                  </a:extLst>
                </p14:cNvPr>
                <p14:cNvContentPartPr/>
                <p14:nvPr/>
              </p14:nvContentPartPr>
              <p14:xfrm>
                <a:off x="5191492" y="5884942"/>
                <a:ext cx="13320" cy="106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A8C025-F8BD-C3C7-29C1-7EE7F93556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82852" y="5876302"/>
                  <a:ext cx="309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A3C769-4A97-775E-AC0E-77A65D66AFC9}"/>
                    </a:ext>
                  </a:extLst>
                </p14:cNvPr>
                <p14:cNvContentPartPr/>
                <p14:nvPr/>
              </p14:nvContentPartPr>
              <p14:xfrm>
                <a:off x="5269252" y="5921302"/>
                <a:ext cx="91440" cy="104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A3C769-4A97-775E-AC0E-77A65D66AF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0252" y="5912302"/>
                  <a:ext cx="1090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4AA5A7-74CB-1E50-FD61-DA71206E5F1F}"/>
                    </a:ext>
                  </a:extLst>
                </p14:cNvPr>
                <p14:cNvContentPartPr/>
                <p14:nvPr/>
              </p14:nvContentPartPr>
              <p14:xfrm>
                <a:off x="6186532" y="5913022"/>
                <a:ext cx="108720" cy="186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4AA5A7-74CB-1E50-FD61-DA71206E5F1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77892" y="5904022"/>
                  <a:ext cx="126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CED5A7F-F6B9-5948-15F4-524A26D4121B}"/>
                    </a:ext>
                  </a:extLst>
                </p14:cNvPr>
                <p14:cNvContentPartPr/>
                <p14:nvPr/>
              </p14:nvContentPartPr>
              <p14:xfrm>
                <a:off x="6218212" y="5991502"/>
                <a:ext cx="126360" cy="16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CED5A7F-F6B9-5948-15F4-524A26D412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09572" y="5982502"/>
                  <a:ext cx="1440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56B362-27D8-3FD6-1ED6-74ABDAB9829C}"/>
                    </a:ext>
                  </a:extLst>
                </p14:cNvPr>
                <p14:cNvContentPartPr/>
                <p14:nvPr/>
              </p14:nvContentPartPr>
              <p14:xfrm>
                <a:off x="6396412" y="5909062"/>
                <a:ext cx="12168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56B362-27D8-3FD6-1ED6-74ABDAB982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87412" y="5900062"/>
                  <a:ext cx="139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934B26C-A03C-95B7-5E74-1B247F58E789}"/>
                    </a:ext>
                  </a:extLst>
                </p14:cNvPr>
                <p14:cNvContentPartPr/>
                <p14:nvPr/>
              </p14:nvContentPartPr>
              <p14:xfrm>
                <a:off x="6425212" y="5982502"/>
                <a:ext cx="74880" cy="1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934B26C-A03C-95B7-5E74-1B247F58E7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16572" y="5973862"/>
                  <a:ext cx="92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BCCBCE4-E799-D08D-060C-9AB0918C1CB2}"/>
                    </a:ext>
                  </a:extLst>
                </p14:cNvPr>
                <p14:cNvContentPartPr/>
                <p14:nvPr/>
              </p14:nvContentPartPr>
              <p14:xfrm>
                <a:off x="6565972" y="5914462"/>
                <a:ext cx="115560" cy="136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BCCBCE4-E799-D08D-060C-9AB0918C1C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7332" y="5905462"/>
                  <a:ext cx="133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4D6B14-3AAD-9BED-ABB8-A98AB0B370D5}"/>
                    </a:ext>
                  </a:extLst>
                </p14:cNvPr>
                <p14:cNvContentPartPr/>
                <p14:nvPr/>
              </p14:nvContentPartPr>
              <p14:xfrm>
                <a:off x="6662452" y="5917702"/>
                <a:ext cx="110160" cy="15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4D6B14-3AAD-9BED-ABB8-A98AB0B370D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53452" y="5908702"/>
                  <a:ext cx="127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0FDB4D-BD80-5B54-7184-CE5C50F868D3}"/>
                    </a:ext>
                  </a:extLst>
                </p14:cNvPr>
                <p14:cNvContentPartPr/>
                <p14:nvPr/>
              </p14:nvContentPartPr>
              <p14:xfrm>
                <a:off x="6854692" y="6051622"/>
                <a:ext cx="87840" cy="18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0FDB4D-BD80-5B54-7184-CE5C50F868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45692" y="6042622"/>
                  <a:ext cx="105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89756D8-921C-8DF6-C5DF-F90DF16BC76F}"/>
                    </a:ext>
                  </a:extLst>
                </p14:cNvPr>
                <p14:cNvContentPartPr/>
                <p14:nvPr/>
              </p14:nvContentPartPr>
              <p14:xfrm>
                <a:off x="6979972" y="5875582"/>
                <a:ext cx="154800" cy="29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89756D8-921C-8DF6-C5DF-F90DF16BC7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70972" y="5866582"/>
                  <a:ext cx="1724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F6A1C25-8945-3646-CBD2-B377E373A1B2}"/>
                    </a:ext>
                  </a:extLst>
                </p14:cNvPr>
                <p14:cNvContentPartPr/>
                <p14:nvPr/>
              </p14:nvContentPartPr>
              <p14:xfrm>
                <a:off x="7166452" y="5928142"/>
                <a:ext cx="25920" cy="93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F6A1C25-8945-3646-CBD2-B377E373A1B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57452" y="5919502"/>
                  <a:ext cx="43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05F8C5E-7979-3CF6-E5C1-4AC537C88C2F}"/>
                    </a:ext>
                  </a:extLst>
                </p14:cNvPr>
                <p14:cNvContentPartPr/>
                <p14:nvPr/>
              </p14:nvContentPartPr>
              <p14:xfrm>
                <a:off x="7251052" y="5830222"/>
                <a:ext cx="2880" cy="4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05F8C5E-7979-3CF6-E5C1-4AC537C88C2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2412" y="5821222"/>
                  <a:ext cx="20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1272FBE-9A62-965B-E071-9B977649679A}"/>
                    </a:ext>
                  </a:extLst>
                </p14:cNvPr>
                <p14:cNvContentPartPr/>
                <p14:nvPr/>
              </p14:nvContentPartPr>
              <p14:xfrm>
                <a:off x="7266532" y="5782342"/>
                <a:ext cx="103320" cy="237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1272FBE-9A62-965B-E071-9B97764967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57892" y="5773702"/>
                  <a:ext cx="1209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3589F0-F130-692F-BD91-60ACEA978B84}"/>
                    </a:ext>
                  </a:extLst>
                </p14:cNvPr>
                <p14:cNvContentPartPr/>
                <p14:nvPr/>
              </p14:nvContentPartPr>
              <p14:xfrm>
                <a:off x="7400812" y="5814382"/>
                <a:ext cx="64080" cy="187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3589F0-F130-692F-BD91-60ACEA978B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91812" y="5805742"/>
                  <a:ext cx="81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D8B45E-0181-B775-E6DF-971DFF55DC5D}"/>
                    </a:ext>
                  </a:extLst>
                </p14:cNvPr>
                <p14:cNvContentPartPr/>
                <p14:nvPr/>
              </p14:nvContentPartPr>
              <p14:xfrm>
                <a:off x="7511332" y="5861542"/>
                <a:ext cx="178560" cy="116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D8B45E-0181-B775-E6DF-971DFF55DC5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02692" y="5852902"/>
                  <a:ext cx="196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E9F8775-92EA-9FBD-7992-6712CE0A9720}"/>
                    </a:ext>
                  </a:extLst>
                </p14:cNvPr>
                <p14:cNvContentPartPr/>
                <p14:nvPr/>
              </p14:nvContentPartPr>
              <p14:xfrm>
                <a:off x="7659292" y="5867302"/>
                <a:ext cx="122040" cy="9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E9F8775-92EA-9FBD-7992-6712CE0A97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50292" y="5858662"/>
                  <a:ext cx="13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33B3AFC-7CB9-DA06-BA2A-02F2B7F35210}"/>
                    </a:ext>
                  </a:extLst>
                </p14:cNvPr>
                <p14:cNvContentPartPr/>
                <p14:nvPr/>
              </p14:nvContentPartPr>
              <p14:xfrm>
                <a:off x="7818412" y="5874502"/>
                <a:ext cx="77760" cy="76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33B3AFC-7CB9-DA06-BA2A-02F2B7F352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09412" y="5865862"/>
                  <a:ext cx="954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A7A8F3-1F81-2742-86E0-6685D18B82F4}"/>
                    </a:ext>
                  </a:extLst>
                </p14:cNvPr>
                <p14:cNvContentPartPr/>
                <p14:nvPr/>
              </p14:nvContentPartPr>
              <p14:xfrm>
                <a:off x="7931812" y="5769022"/>
                <a:ext cx="112680" cy="210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A7A8F3-1F81-2742-86E0-6685D18B82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22812" y="5760022"/>
                  <a:ext cx="130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1158F1-18F6-76AD-BF45-DFE7D2CDA07B}"/>
                    </a:ext>
                  </a:extLst>
                </p14:cNvPr>
                <p14:cNvContentPartPr/>
                <p14:nvPr/>
              </p14:nvContentPartPr>
              <p14:xfrm>
                <a:off x="4780372" y="5484982"/>
                <a:ext cx="10800" cy="285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1158F1-18F6-76AD-BF45-DFE7D2CDA0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1372" y="5475982"/>
                  <a:ext cx="2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44B4DB-0D11-D46D-52D8-FBB08E65C13D}"/>
                    </a:ext>
                  </a:extLst>
                </p14:cNvPr>
                <p14:cNvContentPartPr/>
                <p14:nvPr/>
              </p14:nvContentPartPr>
              <p14:xfrm>
                <a:off x="4684612" y="5459422"/>
                <a:ext cx="142560" cy="99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44B4DB-0D11-D46D-52D8-FBB08E65C1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75972" y="5450782"/>
                  <a:ext cx="160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562013-4746-BE7F-8101-6F29AD9B00FD}"/>
                    </a:ext>
                  </a:extLst>
                </p14:cNvPr>
                <p14:cNvContentPartPr/>
                <p14:nvPr/>
              </p14:nvContentPartPr>
              <p14:xfrm>
                <a:off x="3621172" y="4835542"/>
                <a:ext cx="12240" cy="424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562013-4746-BE7F-8101-6F29AD9B00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2172" y="4826902"/>
                  <a:ext cx="2988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F306437-C7A1-54AA-039B-C3C4F12EA9E7}"/>
                    </a:ext>
                  </a:extLst>
                </p14:cNvPr>
                <p14:cNvContentPartPr/>
                <p14:nvPr/>
              </p14:nvContentPartPr>
              <p14:xfrm>
                <a:off x="3626572" y="5258902"/>
                <a:ext cx="2611800" cy="29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F306437-C7A1-54AA-039B-C3C4F12EA9E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17932" y="5249902"/>
                  <a:ext cx="2629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1722BB-D1D3-40A4-97E3-F7D7470F2FC1}"/>
                    </a:ext>
                  </a:extLst>
                </p14:cNvPr>
                <p14:cNvContentPartPr/>
                <p14:nvPr/>
              </p14:nvContentPartPr>
              <p14:xfrm>
                <a:off x="3700372" y="4841662"/>
                <a:ext cx="852840" cy="1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1722BB-D1D3-40A4-97E3-F7D7470F2FC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91372" y="4832662"/>
                  <a:ext cx="870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E3D3BFC-C35D-AE9B-0BFC-4919B9AD3E7F}"/>
                    </a:ext>
                  </a:extLst>
                </p14:cNvPr>
                <p14:cNvContentPartPr/>
                <p14:nvPr/>
              </p14:nvContentPartPr>
              <p14:xfrm>
                <a:off x="5897452" y="4860382"/>
                <a:ext cx="821160" cy="18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E3D3BFC-C35D-AE9B-0BFC-4919B9AD3E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88812" y="4851742"/>
                  <a:ext cx="838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99416B-FB01-360A-8543-26FA24F24BF8}"/>
                    </a:ext>
                  </a:extLst>
                </p14:cNvPr>
                <p14:cNvContentPartPr/>
                <p14:nvPr/>
              </p14:nvContentPartPr>
              <p14:xfrm>
                <a:off x="6406132" y="4872622"/>
                <a:ext cx="271080" cy="35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99416B-FB01-360A-8543-26FA24F24BF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97132" y="4863622"/>
                  <a:ext cx="288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9F78996-0855-B2BB-AC13-C8C4C3B068C2}"/>
                    </a:ext>
                  </a:extLst>
                </p14:cNvPr>
                <p14:cNvContentPartPr/>
                <p14:nvPr/>
              </p14:nvContentPartPr>
              <p14:xfrm>
                <a:off x="4768132" y="4817182"/>
                <a:ext cx="1186200" cy="6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9F78996-0855-B2BB-AC13-C8C4C3B068C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59492" y="4808542"/>
                  <a:ext cx="12038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70AB869-EE81-2EA9-81DE-E8C40DFB3F75}"/>
                    </a:ext>
                  </a:extLst>
                </p14:cNvPr>
                <p14:cNvContentPartPr/>
                <p14:nvPr/>
              </p14:nvContentPartPr>
              <p14:xfrm>
                <a:off x="3919612" y="4977022"/>
                <a:ext cx="176400" cy="21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70AB869-EE81-2EA9-81DE-E8C40DFB3F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10612" y="4968382"/>
                  <a:ext cx="194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4AB3F4-0B28-8DD0-1F63-95A42E5B0C07}"/>
                    </a:ext>
                  </a:extLst>
                </p14:cNvPr>
                <p14:cNvContentPartPr/>
                <p14:nvPr/>
              </p14:nvContentPartPr>
              <p14:xfrm>
                <a:off x="3988732" y="5075662"/>
                <a:ext cx="49680" cy="1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4AB3F4-0B28-8DD0-1F63-95A42E5B0C0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80092" y="5066662"/>
                  <a:ext cx="673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BCEE0F0-8D37-2CE9-CF6C-46D716AE2F10}"/>
                    </a:ext>
                  </a:extLst>
                </p14:cNvPr>
                <p14:cNvContentPartPr/>
                <p14:nvPr/>
              </p14:nvContentPartPr>
              <p14:xfrm>
                <a:off x="4164052" y="5020942"/>
                <a:ext cx="15480" cy="11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BCEE0F0-8D37-2CE9-CF6C-46D716AE2F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55412" y="5011942"/>
                  <a:ext cx="331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625F946-612F-325E-7339-B05D6DB8A61C}"/>
                    </a:ext>
                  </a:extLst>
                </p14:cNvPr>
                <p14:cNvContentPartPr/>
                <p14:nvPr/>
              </p14:nvContentPartPr>
              <p14:xfrm>
                <a:off x="4172332" y="4938502"/>
                <a:ext cx="231480" cy="240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625F946-612F-325E-7339-B05D6DB8A61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63332" y="4929502"/>
                  <a:ext cx="249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BD5F766-0ED2-9EF7-B752-73631A7E0F16}"/>
                    </a:ext>
                  </a:extLst>
                </p14:cNvPr>
                <p14:cNvContentPartPr/>
                <p14:nvPr/>
              </p14:nvContentPartPr>
              <p14:xfrm>
                <a:off x="4497412" y="5136142"/>
                <a:ext cx="65880" cy="13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BD5F766-0ED2-9EF7-B752-73631A7E0F1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88412" y="5127502"/>
                  <a:ext cx="83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172B92-4C17-BEF1-AE14-C90C965C0DAE}"/>
                    </a:ext>
                  </a:extLst>
                </p14:cNvPr>
                <p14:cNvContentPartPr/>
                <p14:nvPr/>
              </p14:nvContentPartPr>
              <p14:xfrm>
                <a:off x="4634212" y="4982422"/>
                <a:ext cx="135000" cy="279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172B92-4C17-BEF1-AE14-C90C965C0DA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625212" y="4973422"/>
                  <a:ext cx="152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0C2A16-55DF-1B3D-EDCB-72904AB89CD9}"/>
                    </a:ext>
                  </a:extLst>
                </p14:cNvPr>
                <p14:cNvContentPartPr/>
                <p14:nvPr/>
              </p14:nvContentPartPr>
              <p14:xfrm>
                <a:off x="4817092" y="4986742"/>
                <a:ext cx="6840" cy="157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0C2A16-55DF-1B3D-EDCB-72904AB89C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08092" y="4978102"/>
                  <a:ext cx="24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D4B74E-F0DA-D93D-2D37-1F16DF303D28}"/>
                    </a:ext>
                  </a:extLst>
                </p14:cNvPr>
                <p14:cNvContentPartPr/>
                <p14:nvPr/>
              </p14:nvContentPartPr>
              <p14:xfrm>
                <a:off x="4866412" y="4967302"/>
                <a:ext cx="69120" cy="222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D4B74E-F0DA-D93D-2D37-1F16DF303D2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57412" y="4958302"/>
                  <a:ext cx="86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D0084B-7637-1B8A-CE25-156A346E5E83}"/>
                    </a:ext>
                  </a:extLst>
                </p14:cNvPr>
                <p14:cNvContentPartPr/>
                <p14:nvPr/>
              </p14:nvContentPartPr>
              <p14:xfrm>
                <a:off x="4868572" y="5092942"/>
                <a:ext cx="93600" cy="2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D0084B-7637-1B8A-CE25-156A346E5E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59932" y="5084302"/>
                  <a:ext cx="111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BEC5D7-8805-2348-305B-849B45F20DB5}"/>
                    </a:ext>
                  </a:extLst>
                </p14:cNvPr>
                <p14:cNvContentPartPr/>
                <p14:nvPr/>
              </p14:nvContentPartPr>
              <p14:xfrm>
                <a:off x="4995292" y="4980982"/>
                <a:ext cx="56160" cy="19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BEC5D7-8805-2348-305B-849B45F20D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86652" y="4971982"/>
                  <a:ext cx="73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ED5321-D7FF-5CA3-E79D-FF743D970899}"/>
                    </a:ext>
                  </a:extLst>
                </p14:cNvPr>
                <p14:cNvContentPartPr/>
                <p14:nvPr/>
              </p14:nvContentPartPr>
              <p14:xfrm>
                <a:off x="5168092" y="5013382"/>
                <a:ext cx="188280" cy="168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ED5321-D7FF-5CA3-E79D-FF743D97089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52" y="5004382"/>
                  <a:ext cx="20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19D760-FB39-FAAF-A145-87F3F07C86EB}"/>
                    </a:ext>
                  </a:extLst>
                </p14:cNvPr>
                <p14:cNvContentPartPr/>
                <p14:nvPr/>
              </p14:nvContentPartPr>
              <p14:xfrm>
                <a:off x="5381572" y="4980982"/>
                <a:ext cx="223200" cy="176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19D760-FB39-FAAF-A145-87F3F07C86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72572" y="4971982"/>
                  <a:ext cx="240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5196A04-80BE-4D8A-6B78-6F5F3680B1D8}"/>
                    </a:ext>
                  </a:extLst>
                </p14:cNvPr>
                <p14:cNvContentPartPr/>
                <p14:nvPr/>
              </p14:nvContentPartPr>
              <p14:xfrm>
                <a:off x="6884572" y="4958302"/>
                <a:ext cx="425880" cy="233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5196A04-80BE-4D8A-6B78-6F5F3680B1D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75572" y="4949302"/>
                  <a:ext cx="4435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04DAC4-569D-A8DD-EBA5-613DCF8405C5}"/>
                    </a:ext>
                  </a:extLst>
                </p14:cNvPr>
                <p14:cNvContentPartPr/>
                <p14:nvPr/>
              </p14:nvContentPartPr>
              <p14:xfrm>
                <a:off x="7345372" y="4962262"/>
                <a:ext cx="44280" cy="210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04DAC4-569D-A8DD-EBA5-613DCF8405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6372" y="4953262"/>
                  <a:ext cx="619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D82B46A-EAF4-C230-5EA0-DF869F459F68}"/>
                    </a:ext>
                  </a:extLst>
                </p14:cNvPr>
                <p14:cNvContentPartPr/>
                <p14:nvPr/>
              </p14:nvContentPartPr>
              <p14:xfrm>
                <a:off x="7382092" y="5029222"/>
                <a:ext cx="178920" cy="340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D82B46A-EAF4-C230-5EA0-DF869F459F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73452" y="5020582"/>
                  <a:ext cx="1965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7795B6B-CE14-D8DD-288A-F7D557F1AFB9}"/>
                    </a:ext>
                  </a:extLst>
                </p14:cNvPr>
                <p14:cNvContentPartPr/>
                <p14:nvPr/>
              </p14:nvContentPartPr>
              <p14:xfrm>
                <a:off x="7671172" y="5003302"/>
                <a:ext cx="43200" cy="206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7795B6B-CE14-D8DD-288A-F7D557F1AF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62532" y="4994302"/>
                  <a:ext cx="60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D16CC93-51B5-ABF3-F88D-44AE3416A963}"/>
                    </a:ext>
                  </a:extLst>
                </p14:cNvPr>
                <p14:cNvContentPartPr/>
                <p14:nvPr/>
              </p14:nvContentPartPr>
              <p14:xfrm>
                <a:off x="7818412" y="4939582"/>
                <a:ext cx="137880" cy="26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D16CC93-51B5-ABF3-F88D-44AE3416A96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809772" y="4930942"/>
                  <a:ext cx="155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F98D17-313A-D6AE-AA50-46E91EFEDAB2}"/>
                    </a:ext>
                  </a:extLst>
                </p14:cNvPr>
                <p14:cNvContentPartPr/>
                <p14:nvPr/>
              </p14:nvContentPartPr>
              <p14:xfrm>
                <a:off x="8002012" y="5063062"/>
                <a:ext cx="79200" cy="116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F98D17-313A-D6AE-AA50-46E91EFEDA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993372" y="5054062"/>
                  <a:ext cx="9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EABAE3-BAB0-C885-FA60-C5659BA731AA}"/>
                    </a:ext>
                  </a:extLst>
                </p14:cNvPr>
                <p14:cNvContentPartPr/>
                <p14:nvPr/>
              </p14:nvContentPartPr>
              <p14:xfrm>
                <a:off x="8125132" y="5057662"/>
                <a:ext cx="102960" cy="10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EABAE3-BAB0-C885-FA60-C5659BA731A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16132" y="5049022"/>
                  <a:ext cx="120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4700C37-85D2-7AEC-B9AE-E9B0448F72BF}"/>
                    </a:ext>
                  </a:extLst>
                </p14:cNvPr>
                <p14:cNvContentPartPr/>
                <p14:nvPr/>
              </p14:nvContentPartPr>
              <p14:xfrm>
                <a:off x="8277052" y="4978102"/>
                <a:ext cx="72720" cy="214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4700C37-85D2-7AEC-B9AE-E9B0448F72B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268412" y="4969102"/>
                  <a:ext cx="903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0FB1F7-BD18-A5B1-C9FF-45B662FD77B4}"/>
                    </a:ext>
                  </a:extLst>
                </p14:cNvPr>
                <p14:cNvContentPartPr/>
                <p14:nvPr/>
              </p14:nvContentPartPr>
              <p14:xfrm>
                <a:off x="8241772" y="4936702"/>
                <a:ext cx="186480" cy="266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0FB1F7-BD18-A5B1-C9FF-45B662FD77B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33132" y="4928062"/>
                  <a:ext cx="2041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466CA0-BE4A-DCFF-453F-2CA1073DC936}"/>
                    </a:ext>
                  </a:extLst>
                </p14:cNvPr>
                <p14:cNvContentPartPr/>
                <p14:nvPr/>
              </p14:nvContentPartPr>
              <p14:xfrm>
                <a:off x="4922932" y="4335142"/>
                <a:ext cx="23760" cy="4370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466CA0-BE4A-DCFF-453F-2CA1073DC9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14292" y="4326502"/>
                  <a:ext cx="4140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501214-F7B6-1A12-EA00-810329E7C752}"/>
                    </a:ext>
                  </a:extLst>
                </p14:cNvPr>
                <p14:cNvContentPartPr/>
                <p14:nvPr/>
              </p14:nvContentPartPr>
              <p14:xfrm>
                <a:off x="4849852" y="4395982"/>
                <a:ext cx="172080" cy="165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501214-F7B6-1A12-EA00-810329E7C75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41212" y="4387342"/>
                  <a:ext cx="189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A25037-3C34-4C1B-D2B1-7D9A037B4273}"/>
                    </a:ext>
                  </a:extLst>
                </p14:cNvPr>
                <p14:cNvContentPartPr/>
                <p14:nvPr/>
              </p14:nvContentPartPr>
              <p14:xfrm>
                <a:off x="3565372" y="3697222"/>
                <a:ext cx="59040" cy="522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A25037-3C34-4C1B-D2B1-7D9A037B427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56372" y="3688222"/>
                  <a:ext cx="766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79CD072-3326-91B5-6A5A-19B4B6A06504}"/>
                    </a:ext>
                  </a:extLst>
                </p14:cNvPr>
                <p14:cNvContentPartPr/>
                <p14:nvPr/>
              </p14:nvContentPartPr>
              <p14:xfrm>
                <a:off x="3587692" y="4217422"/>
                <a:ext cx="3086280" cy="3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79CD072-3326-91B5-6A5A-19B4B6A0650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78692" y="4208782"/>
                  <a:ext cx="3103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5CA6159-0F39-CBEF-ECD9-E99CE01FAFF1}"/>
                    </a:ext>
                  </a:extLst>
                </p14:cNvPr>
                <p14:cNvContentPartPr/>
                <p14:nvPr/>
              </p14:nvContentPartPr>
              <p14:xfrm>
                <a:off x="3540532" y="3748702"/>
                <a:ext cx="3276720" cy="452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5CA6159-0F39-CBEF-ECD9-E99CE01FAFF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31892" y="3740062"/>
                  <a:ext cx="329436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FE4FA2-4496-EB72-5FEC-50F22B5E191E}"/>
                    </a:ext>
                  </a:extLst>
                </p14:cNvPr>
                <p14:cNvContentPartPr/>
                <p14:nvPr/>
              </p14:nvContentPartPr>
              <p14:xfrm>
                <a:off x="3917092" y="3926542"/>
                <a:ext cx="191520" cy="225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FE4FA2-4496-EB72-5FEC-50F22B5E19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08452" y="3917902"/>
                  <a:ext cx="2091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C0C2D4-48AB-6947-BE96-51AE264814CE}"/>
                    </a:ext>
                  </a:extLst>
                </p14:cNvPr>
                <p14:cNvContentPartPr/>
                <p14:nvPr/>
              </p14:nvContentPartPr>
              <p14:xfrm>
                <a:off x="3959572" y="4021222"/>
                <a:ext cx="137520" cy="35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C0C2D4-48AB-6947-BE96-51AE264814C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0932" y="4012582"/>
                  <a:ext cx="155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1834A8B-11B9-818A-A475-F10B9A0D6B47}"/>
                    </a:ext>
                  </a:extLst>
                </p14:cNvPr>
                <p14:cNvContentPartPr/>
                <p14:nvPr/>
              </p14:nvContentPartPr>
              <p14:xfrm>
                <a:off x="4159012" y="3941662"/>
                <a:ext cx="168480" cy="20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1834A8B-11B9-818A-A475-F10B9A0D6B4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0372" y="3932662"/>
                  <a:ext cx="186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38D8010-2B0A-E26C-5B6D-9E4ACA7E0754}"/>
                    </a:ext>
                  </a:extLst>
                </p14:cNvPr>
                <p14:cNvContentPartPr/>
                <p14:nvPr/>
              </p14:nvContentPartPr>
              <p14:xfrm>
                <a:off x="4430812" y="4117342"/>
                <a:ext cx="102240" cy="18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38D8010-2B0A-E26C-5B6D-9E4ACA7E07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1812" y="4108342"/>
                  <a:ext cx="119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2CDB64-0617-93BA-3CED-CC3EDFB7D77C}"/>
                    </a:ext>
                  </a:extLst>
                </p14:cNvPr>
                <p14:cNvContentPartPr/>
                <p14:nvPr/>
              </p14:nvContentPartPr>
              <p14:xfrm>
                <a:off x="4602532" y="3929782"/>
                <a:ext cx="153000" cy="322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2CDB64-0617-93BA-3CED-CC3EDFB7D77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93892" y="3921142"/>
                  <a:ext cx="170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E93D988-7B1A-0DFD-0AC4-D0252AA1404D}"/>
                    </a:ext>
                  </a:extLst>
                </p14:cNvPr>
                <p14:cNvContentPartPr/>
                <p14:nvPr/>
              </p14:nvContentPartPr>
              <p14:xfrm>
                <a:off x="4823932" y="3991702"/>
                <a:ext cx="18360" cy="133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E93D988-7B1A-0DFD-0AC4-D0252AA1404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14932" y="3983062"/>
                  <a:ext cx="3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9E0F37-29A3-7864-CF8D-6A4BB50332FF}"/>
                    </a:ext>
                  </a:extLst>
                </p14:cNvPr>
                <p14:cNvContentPartPr/>
                <p14:nvPr/>
              </p14:nvContentPartPr>
              <p14:xfrm>
                <a:off x="4862812" y="3865342"/>
                <a:ext cx="3960" cy="62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9E0F37-29A3-7864-CF8D-6A4BB50332F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53812" y="3856702"/>
                  <a:ext cx="216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874277-0B2D-6DB0-48D8-185C20192390}"/>
                    </a:ext>
                  </a:extLst>
                </p14:cNvPr>
                <p14:cNvContentPartPr/>
                <p14:nvPr/>
              </p14:nvContentPartPr>
              <p14:xfrm>
                <a:off x="4855252" y="3880102"/>
                <a:ext cx="127440" cy="24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874277-0B2D-6DB0-48D8-185C2019239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46252" y="3871462"/>
                  <a:ext cx="1450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179E72-7443-2D42-FCFC-2D0BC3A0D33B}"/>
                    </a:ext>
                  </a:extLst>
                </p14:cNvPr>
                <p14:cNvContentPartPr/>
                <p14:nvPr/>
              </p14:nvContentPartPr>
              <p14:xfrm>
                <a:off x="5014732" y="3989902"/>
                <a:ext cx="247680" cy="136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179E72-7443-2D42-FCFC-2D0BC3A0D3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05732" y="3980902"/>
                  <a:ext cx="265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0CE385F-F4B6-A4AC-1BD4-90996FBC6DC2}"/>
                    </a:ext>
                  </a:extLst>
                </p14:cNvPr>
                <p14:cNvContentPartPr/>
                <p14:nvPr/>
              </p14:nvContentPartPr>
              <p14:xfrm>
                <a:off x="5331892" y="3999982"/>
                <a:ext cx="68040" cy="97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CE385F-F4B6-A4AC-1BD4-90996FBC6D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323252" y="3990982"/>
                  <a:ext cx="85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74EFBB-95CD-3E32-F7D9-8CCCE16B6DFE}"/>
                    </a:ext>
                  </a:extLst>
                </p14:cNvPr>
                <p14:cNvContentPartPr/>
                <p14:nvPr/>
              </p14:nvContentPartPr>
              <p14:xfrm>
                <a:off x="5418652" y="3893422"/>
                <a:ext cx="147600" cy="200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74EFBB-95CD-3E32-F7D9-8CCCE16B6D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09652" y="3884422"/>
                  <a:ext cx="165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ABD0191-B340-0E54-82ED-03FAB11652A5}"/>
                    </a:ext>
                  </a:extLst>
                </p14:cNvPr>
                <p14:cNvContentPartPr/>
                <p14:nvPr/>
              </p14:nvContentPartPr>
              <p14:xfrm>
                <a:off x="7045132" y="3938422"/>
                <a:ext cx="30960" cy="123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ABD0191-B340-0E54-82ED-03FAB11652A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036132" y="3929422"/>
                  <a:ext cx="48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1860A96-DB65-EEC2-79D2-D975606628FF}"/>
                    </a:ext>
                  </a:extLst>
                </p14:cNvPr>
                <p14:cNvContentPartPr/>
                <p14:nvPr/>
              </p14:nvContentPartPr>
              <p14:xfrm>
                <a:off x="7022092" y="3761302"/>
                <a:ext cx="157680" cy="231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1860A96-DB65-EEC2-79D2-D975606628F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13452" y="3752302"/>
                  <a:ext cx="175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76AC16D-907F-2F92-0983-CFB88BF27A22}"/>
                    </a:ext>
                  </a:extLst>
                </p14:cNvPr>
                <p14:cNvContentPartPr/>
                <p14:nvPr/>
              </p14:nvContentPartPr>
              <p14:xfrm>
                <a:off x="7124692" y="3938782"/>
                <a:ext cx="391680" cy="285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76AC16D-907F-2F92-0983-CFB88BF27A2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15692" y="3929782"/>
                  <a:ext cx="4093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BCB26F7-3FF1-44AA-EEB1-59AA9E5320EC}"/>
                    </a:ext>
                  </a:extLst>
                </p14:cNvPr>
                <p14:cNvContentPartPr/>
                <p14:nvPr/>
              </p14:nvContentPartPr>
              <p14:xfrm>
                <a:off x="7469572" y="3866062"/>
                <a:ext cx="29880" cy="1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BCB26F7-3FF1-44AA-EEB1-59AA9E5320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60572" y="3857062"/>
                  <a:ext cx="475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1393E4-1B45-C8EE-1DA9-7E13F817AB5A}"/>
                    </a:ext>
                  </a:extLst>
                </p14:cNvPr>
                <p14:cNvContentPartPr/>
                <p14:nvPr/>
              </p14:nvContentPartPr>
              <p14:xfrm>
                <a:off x="7519252" y="3936262"/>
                <a:ext cx="90720" cy="113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1393E4-1B45-C8EE-1DA9-7E13F817AB5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10612" y="3927262"/>
                  <a:ext cx="108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DAC8960-B8F9-13F7-7CEE-8F132F1A3851}"/>
                    </a:ext>
                  </a:extLst>
                </p14:cNvPr>
                <p14:cNvContentPartPr/>
                <p14:nvPr/>
              </p14:nvContentPartPr>
              <p14:xfrm>
                <a:off x="7670452" y="3886222"/>
                <a:ext cx="160560" cy="169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DAC8960-B8F9-13F7-7CEE-8F132F1A385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661452" y="3877582"/>
                  <a:ext cx="178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2B3CAA7-DCD8-6D8A-2E2F-243363BC8AB2}"/>
                    </a:ext>
                  </a:extLst>
                </p14:cNvPr>
                <p14:cNvContentPartPr/>
                <p14:nvPr/>
              </p14:nvContentPartPr>
              <p14:xfrm>
                <a:off x="7801852" y="3974422"/>
                <a:ext cx="85320" cy="117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2B3CAA7-DCD8-6D8A-2E2F-243363BC8A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93212" y="3965422"/>
                  <a:ext cx="102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32ABAF6-B811-33E5-2B37-95814E4DB292}"/>
                    </a:ext>
                  </a:extLst>
                </p14:cNvPr>
                <p14:cNvContentPartPr/>
                <p14:nvPr/>
              </p14:nvContentPartPr>
              <p14:xfrm>
                <a:off x="7917772" y="3900622"/>
                <a:ext cx="16200" cy="57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32ABAF6-B811-33E5-2B37-95814E4DB2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908772" y="3891622"/>
                  <a:ext cx="33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2369EDD-4E38-E48B-F3D2-DC639981C99C}"/>
                    </a:ext>
                  </a:extLst>
                </p14:cNvPr>
                <p14:cNvContentPartPr/>
                <p14:nvPr/>
              </p14:nvContentPartPr>
              <p14:xfrm>
                <a:off x="7971772" y="3970102"/>
                <a:ext cx="296280" cy="140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2369EDD-4E38-E48B-F3D2-DC639981C99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63132" y="3961102"/>
                  <a:ext cx="313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86220E-8F8E-0FB6-AB6E-14FAD4F97467}"/>
                    </a:ext>
                  </a:extLst>
                </p14:cNvPr>
                <p14:cNvContentPartPr/>
                <p14:nvPr/>
              </p14:nvContentPartPr>
              <p14:xfrm>
                <a:off x="4951372" y="3072262"/>
                <a:ext cx="70200" cy="614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86220E-8F8E-0FB6-AB6E-14FAD4F9746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42372" y="3063262"/>
                  <a:ext cx="8784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2B9A822-6D40-AF9E-1CC2-F17C3BDA63CA}"/>
                    </a:ext>
                  </a:extLst>
                </p14:cNvPr>
                <p14:cNvContentPartPr/>
                <p14:nvPr/>
              </p14:nvContentPartPr>
              <p14:xfrm>
                <a:off x="4983052" y="3656902"/>
                <a:ext cx="19800" cy="7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2B9A822-6D40-AF9E-1CC2-F17C3BDA63C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74052" y="3647902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B093F4-7597-E3B7-2008-2E39C2B4132F}"/>
                    </a:ext>
                  </a:extLst>
                </p14:cNvPr>
                <p14:cNvContentPartPr/>
                <p14:nvPr/>
              </p14:nvContentPartPr>
              <p14:xfrm>
                <a:off x="4814572" y="3090982"/>
                <a:ext cx="106560" cy="129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B093F4-7597-E3B7-2008-2E39C2B4132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805932" y="3082342"/>
                  <a:ext cx="124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F4FB8A-2954-7CBE-0AAC-081DD8465C89}"/>
                    </a:ext>
                  </a:extLst>
                </p14:cNvPr>
                <p14:cNvContentPartPr/>
                <p14:nvPr/>
              </p14:nvContentPartPr>
              <p14:xfrm>
                <a:off x="4918252" y="3100342"/>
                <a:ext cx="152280" cy="102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F4FB8A-2954-7CBE-0AAC-081DD8465C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09252" y="3091342"/>
                  <a:ext cx="169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0B0443D-41EE-806E-816E-381C9421A978}"/>
                    </a:ext>
                  </a:extLst>
                </p14:cNvPr>
                <p14:cNvContentPartPr/>
                <p14:nvPr/>
              </p14:nvContentPartPr>
              <p14:xfrm>
                <a:off x="3242092" y="4030942"/>
                <a:ext cx="298800" cy="29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0B0443D-41EE-806E-816E-381C9421A97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233452" y="4022302"/>
                  <a:ext cx="31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CA10265-6BF2-889F-4391-DFB0A2275636}"/>
                    </a:ext>
                  </a:extLst>
                </p14:cNvPr>
                <p14:cNvContentPartPr/>
                <p14:nvPr/>
              </p14:nvContentPartPr>
              <p14:xfrm>
                <a:off x="3108172" y="4093222"/>
                <a:ext cx="6480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CA10265-6BF2-889F-4391-DFB0A22756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099172" y="4084582"/>
                  <a:ext cx="82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0581E5B-9736-05BA-FDAF-D946203082A1}"/>
                    </a:ext>
                  </a:extLst>
                </p14:cNvPr>
                <p14:cNvContentPartPr/>
                <p14:nvPr/>
              </p14:nvContentPartPr>
              <p14:xfrm>
                <a:off x="2618572" y="4086022"/>
                <a:ext cx="284400" cy="25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0581E5B-9736-05BA-FDAF-D946203082A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09572" y="4077022"/>
                  <a:ext cx="302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32F54CB-300D-1513-3C0B-56D65C9A8D24}"/>
                    </a:ext>
                  </a:extLst>
                </p14:cNvPr>
                <p14:cNvContentPartPr/>
                <p14:nvPr/>
              </p14:nvContentPartPr>
              <p14:xfrm>
                <a:off x="2709292" y="5135782"/>
                <a:ext cx="70560" cy="2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32F54CB-300D-1513-3C0B-56D65C9A8D2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700292" y="5127142"/>
                  <a:ext cx="88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7EDF18-4028-4153-A986-A21748F06CAE}"/>
                    </a:ext>
                  </a:extLst>
                </p14:cNvPr>
                <p14:cNvContentPartPr/>
                <p14:nvPr/>
              </p14:nvContentPartPr>
              <p14:xfrm>
                <a:off x="2994772" y="5117782"/>
                <a:ext cx="515520" cy="24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97EDF18-4028-4153-A986-A21748F06CA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86132" y="5108782"/>
                  <a:ext cx="53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1C4FD9-7624-B0BB-D581-D3BE195B2A28}"/>
                    </a:ext>
                  </a:extLst>
                </p14:cNvPr>
                <p14:cNvContentPartPr/>
                <p14:nvPr/>
              </p14:nvContentPartPr>
              <p14:xfrm>
                <a:off x="726052" y="5001502"/>
                <a:ext cx="1841760" cy="549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1C4FD9-7624-B0BB-D581-D3BE195B2A2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7412" y="4992862"/>
                  <a:ext cx="18594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97AB10-C42A-1654-29E3-6A3AC22CB83D}"/>
                    </a:ext>
                  </a:extLst>
                </p14:cNvPr>
                <p14:cNvContentPartPr/>
                <p14:nvPr/>
              </p14:nvContentPartPr>
              <p14:xfrm>
                <a:off x="853852" y="4970542"/>
                <a:ext cx="1692720" cy="457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97AB10-C42A-1654-29E3-6A3AC22CB83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5212" y="4961542"/>
                  <a:ext cx="1710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ACA7837-4361-AA1A-2A0A-2C9C72673CE3}"/>
                    </a:ext>
                  </a:extLst>
                </p14:cNvPr>
                <p14:cNvContentPartPr/>
                <p14:nvPr/>
              </p14:nvContentPartPr>
              <p14:xfrm>
                <a:off x="858532" y="5264662"/>
                <a:ext cx="31680" cy="135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ACA7837-4361-AA1A-2A0A-2C9C72673C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9532" y="5256022"/>
                  <a:ext cx="49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13E1E82-43B4-535E-AB20-EC71F1C3D459}"/>
                    </a:ext>
                  </a:extLst>
                </p14:cNvPr>
                <p14:cNvContentPartPr/>
                <p14:nvPr/>
              </p14:nvContentPartPr>
              <p14:xfrm>
                <a:off x="844852" y="5229022"/>
                <a:ext cx="154800" cy="20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13E1E82-43B4-535E-AB20-EC71F1C3D45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6212" y="5220022"/>
                  <a:ext cx="172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6913AF2-2ABE-1035-7DA8-CE2B147A261C}"/>
                    </a:ext>
                  </a:extLst>
                </p14:cNvPr>
                <p14:cNvContentPartPr/>
                <p14:nvPr/>
              </p14:nvContentPartPr>
              <p14:xfrm>
                <a:off x="993892" y="5246662"/>
                <a:ext cx="146880" cy="171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6913AF2-2ABE-1035-7DA8-CE2B147A261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84892" y="5238022"/>
                  <a:ext cx="164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D8BEAA-7A82-EF68-A771-F60EC67771EC}"/>
                    </a:ext>
                  </a:extLst>
                </p14:cNvPr>
                <p14:cNvContentPartPr/>
                <p14:nvPr/>
              </p14:nvContentPartPr>
              <p14:xfrm>
                <a:off x="1170652" y="5247382"/>
                <a:ext cx="68760" cy="173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D8BEAA-7A82-EF68-A771-F60EC67771E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1652" y="5238742"/>
                  <a:ext cx="86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E21330A-FFC8-A859-E744-2A5711302954}"/>
                    </a:ext>
                  </a:extLst>
                </p14:cNvPr>
                <p14:cNvContentPartPr/>
                <p14:nvPr/>
              </p14:nvContentPartPr>
              <p14:xfrm>
                <a:off x="1235812" y="5317582"/>
                <a:ext cx="46800" cy="27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E21330A-FFC8-A859-E744-2A571130295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26812" y="5308942"/>
                  <a:ext cx="644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DC28243-F29C-AC4D-DC78-68C04AF20AA2}"/>
                    </a:ext>
                  </a:extLst>
                </p14:cNvPr>
                <p14:cNvContentPartPr/>
                <p14:nvPr/>
              </p14:nvContentPartPr>
              <p14:xfrm>
                <a:off x="1315012" y="5226502"/>
                <a:ext cx="104400" cy="179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DC28243-F29C-AC4D-DC78-68C04AF20AA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06012" y="5217862"/>
                  <a:ext cx="122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5BA726-35FB-FB74-A4C7-42FDFA321350}"/>
                    </a:ext>
                  </a:extLst>
                </p14:cNvPr>
                <p14:cNvContentPartPr/>
                <p14:nvPr/>
              </p14:nvContentPartPr>
              <p14:xfrm>
                <a:off x="1644412" y="5144782"/>
                <a:ext cx="133920" cy="235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5BA726-35FB-FB74-A4C7-42FDFA32135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35772" y="5135782"/>
                  <a:ext cx="151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F9281BC-C428-B9FB-874B-9608F044AF3E}"/>
                    </a:ext>
                  </a:extLst>
                </p14:cNvPr>
                <p14:cNvContentPartPr/>
                <p14:nvPr/>
              </p14:nvContentPartPr>
              <p14:xfrm>
                <a:off x="1817572" y="5281582"/>
                <a:ext cx="73080" cy="67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F9281BC-C428-B9FB-874B-9608F044AF3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808572" y="5272582"/>
                  <a:ext cx="907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492F692-BB53-F1AA-9089-5C3C3E08575A}"/>
                    </a:ext>
                  </a:extLst>
                </p14:cNvPr>
                <p14:cNvContentPartPr/>
                <p14:nvPr/>
              </p14:nvContentPartPr>
              <p14:xfrm>
                <a:off x="1938172" y="5265382"/>
                <a:ext cx="88200" cy="79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492F692-BB53-F1AA-9089-5C3C3E08575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29172" y="5256742"/>
                  <a:ext cx="1058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B1E4453-75F5-9C83-4FD7-4AFC9E8B95B6}"/>
                    </a:ext>
                  </a:extLst>
                </p14:cNvPr>
                <p14:cNvContentPartPr/>
                <p14:nvPr/>
              </p14:nvContentPartPr>
              <p14:xfrm>
                <a:off x="2080012" y="5154142"/>
                <a:ext cx="62640" cy="188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B1E4453-75F5-9C83-4FD7-4AFC9E8B95B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71372" y="5145502"/>
                  <a:ext cx="80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083E0583-3847-C6B8-0404-B728A0F22D97}"/>
                    </a:ext>
                  </a:extLst>
                </p14:cNvPr>
                <p14:cNvContentPartPr/>
                <p14:nvPr/>
              </p14:nvContentPartPr>
              <p14:xfrm>
                <a:off x="2066692" y="5247022"/>
                <a:ext cx="89280" cy="3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083E0583-3847-C6B8-0404-B728A0F22D9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57692" y="5238382"/>
                  <a:ext cx="1069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F5094D-5206-DED7-FC90-34AA5097A676}"/>
                    </a:ext>
                  </a:extLst>
                </p14:cNvPr>
                <p14:cNvContentPartPr/>
                <p14:nvPr/>
              </p14:nvContentPartPr>
              <p14:xfrm>
                <a:off x="710212" y="3920782"/>
                <a:ext cx="26640" cy="42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F5094D-5206-DED7-FC90-34AA5097A67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1572" y="3911782"/>
                  <a:ext cx="442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40BD472-7138-DBD8-BD1D-BC03B1851F2C}"/>
                    </a:ext>
                  </a:extLst>
                </p14:cNvPr>
                <p14:cNvContentPartPr/>
                <p14:nvPr/>
              </p14:nvContentPartPr>
              <p14:xfrm>
                <a:off x="696532" y="4338742"/>
                <a:ext cx="1900440" cy="92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40BD472-7138-DBD8-BD1D-BC03B1851F2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87892" y="4329742"/>
                  <a:ext cx="1918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8C622A-9853-048D-BEB3-BFA731832EF0}"/>
                    </a:ext>
                  </a:extLst>
                </p14:cNvPr>
                <p14:cNvContentPartPr/>
                <p14:nvPr/>
              </p14:nvContentPartPr>
              <p14:xfrm>
                <a:off x="665932" y="3823222"/>
                <a:ext cx="2050920" cy="483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8C622A-9853-048D-BEB3-BFA731832E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6932" y="3814582"/>
                  <a:ext cx="20685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DEC75E5-AC4C-C42A-B2DB-12E792D077CC}"/>
                    </a:ext>
                  </a:extLst>
                </p14:cNvPr>
                <p14:cNvContentPartPr/>
                <p14:nvPr/>
              </p14:nvContentPartPr>
              <p14:xfrm>
                <a:off x="846652" y="4119862"/>
                <a:ext cx="47160" cy="141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DEC75E5-AC4C-C42A-B2DB-12E792D077C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8012" y="4111222"/>
                  <a:ext cx="64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40DF87E-9572-70D0-1BCE-A40435C6864D}"/>
                    </a:ext>
                  </a:extLst>
                </p14:cNvPr>
                <p14:cNvContentPartPr/>
                <p14:nvPr/>
              </p14:nvContentPartPr>
              <p14:xfrm>
                <a:off x="839812" y="4062982"/>
                <a:ext cx="190440" cy="227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40DF87E-9572-70D0-1BCE-A40435C6864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1172" y="4054342"/>
                  <a:ext cx="2080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DCD62C9-C52A-CBFC-A9ED-177D9E94B7E5}"/>
                    </a:ext>
                  </a:extLst>
                </p14:cNvPr>
                <p14:cNvContentPartPr/>
                <p14:nvPr/>
              </p14:nvContentPartPr>
              <p14:xfrm>
                <a:off x="1110532" y="4142542"/>
                <a:ext cx="30960" cy="126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DCD62C9-C52A-CBFC-A9ED-177D9E94B7E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1532" y="4133902"/>
                  <a:ext cx="48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73F6B88-7590-4C1C-1525-13EC76792938}"/>
                    </a:ext>
                  </a:extLst>
                </p14:cNvPr>
                <p14:cNvContentPartPr/>
                <p14:nvPr/>
              </p14:nvContentPartPr>
              <p14:xfrm>
                <a:off x="1056532" y="4117342"/>
                <a:ext cx="187920" cy="180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73F6B88-7590-4C1C-1525-13EC7679293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7892" y="4108342"/>
                  <a:ext cx="2055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F43E70-D25C-AAFF-2C46-E6B0F187C66F}"/>
                    </a:ext>
                  </a:extLst>
                </p14:cNvPr>
                <p14:cNvContentPartPr/>
                <p14:nvPr/>
              </p14:nvContentPartPr>
              <p14:xfrm>
                <a:off x="1277212" y="4147942"/>
                <a:ext cx="77400" cy="134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F43E70-D25C-AAFF-2C46-E6B0F187C66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268572" y="4139302"/>
                  <a:ext cx="95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081A943-DCE4-475F-614A-18B366C91C67}"/>
                    </a:ext>
                  </a:extLst>
                </p14:cNvPr>
                <p14:cNvContentPartPr/>
                <p14:nvPr/>
              </p14:nvContentPartPr>
              <p14:xfrm>
                <a:off x="1313212" y="4209142"/>
                <a:ext cx="61560" cy="19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081A943-DCE4-475F-614A-18B366C91C6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304572" y="4200142"/>
                  <a:ext cx="792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BE714A0-D31D-4BB7-AB1D-A27D3F345630}"/>
                    </a:ext>
                  </a:extLst>
                </p14:cNvPr>
                <p14:cNvContentPartPr/>
                <p14:nvPr/>
              </p14:nvContentPartPr>
              <p14:xfrm>
                <a:off x="1389172" y="4074502"/>
                <a:ext cx="119880" cy="212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BE714A0-D31D-4BB7-AB1D-A27D3F3456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380172" y="4065862"/>
                  <a:ext cx="1375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BA268E2-3787-6ABF-A280-3C40A038372D}"/>
                    </a:ext>
                  </a:extLst>
                </p14:cNvPr>
                <p14:cNvContentPartPr/>
                <p14:nvPr/>
              </p14:nvContentPartPr>
              <p14:xfrm>
                <a:off x="1704892" y="3988822"/>
                <a:ext cx="163800" cy="299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BA268E2-3787-6ABF-A280-3C40A03837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695892" y="3980182"/>
                  <a:ext cx="181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E065958-76E5-9E32-67FC-C3513FD03325}"/>
                    </a:ext>
                  </a:extLst>
                </p14:cNvPr>
                <p14:cNvContentPartPr/>
                <p14:nvPr/>
              </p14:nvContentPartPr>
              <p14:xfrm>
                <a:off x="1779412" y="4134982"/>
                <a:ext cx="363240" cy="206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E065958-76E5-9E32-67FC-C3513FD033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770772" y="4125982"/>
                  <a:ext cx="380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FFCE0DC-F917-75CE-DA07-3A09B3C5D841}"/>
                    </a:ext>
                  </a:extLst>
                </p14:cNvPr>
                <p14:cNvContentPartPr/>
                <p14:nvPr/>
              </p14:nvContentPartPr>
              <p14:xfrm>
                <a:off x="2150932" y="4034182"/>
                <a:ext cx="16920" cy="10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FFCE0DC-F917-75CE-DA07-3A09B3C5D84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142292" y="4025182"/>
                  <a:ext cx="345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DB228AE-8BF6-98FB-34C1-1D17215D4123}"/>
                    </a:ext>
                  </a:extLst>
                </p14:cNvPr>
                <p14:cNvContentPartPr/>
                <p14:nvPr/>
              </p14:nvContentPartPr>
              <p14:xfrm>
                <a:off x="5758852" y="3858502"/>
                <a:ext cx="114120" cy="26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DB228AE-8BF6-98FB-34C1-1D17215D412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49852" y="3849862"/>
                  <a:ext cx="131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93655C5-8CB9-FA6E-7595-7373DB01908B}"/>
                    </a:ext>
                  </a:extLst>
                </p14:cNvPr>
                <p14:cNvContentPartPr/>
                <p14:nvPr/>
              </p14:nvContentPartPr>
              <p14:xfrm>
                <a:off x="5904292" y="3816742"/>
                <a:ext cx="92520" cy="299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93655C5-8CB9-FA6E-7595-7373DB0190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895292" y="3807742"/>
                  <a:ext cx="11016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BAA067-7B4A-381B-C03B-550A528F2C48}"/>
                    </a:ext>
                  </a:extLst>
                </p14:cNvPr>
                <p14:cNvContentPartPr/>
                <p14:nvPr/>
              </p14:nvContentPartPr>
              <p14:xfrm>
                <a:off x="5989252" y="3976582"/>
                <a:ext cx="331200" cy="22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BAA067-7B4A-381B-C03B-550A528F2C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80612" y="3967942"/>
                  <a:ext cx="34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EAFE234-AC2C-AF7F-5693-B51DBB8450F2}"/>
                    </a:ext>
                  </a:extLst>
                </p14:cNvPr>
                <p14:cNvContentPartPr/>
                <p14:nvPr/>
              </p14:nvContentPartPr>
              <p14:xfrm>
                <a:off x="6339532" y="3956782"/>
                <a:ext cx="17640" cy="25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EAFE234-AC2C-AF7F-5693-B51DBB8450F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30532" y="3948142"/>
                  <a:ext cx="35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2B3A3C5-8E91-67B2-CD2D-053AD29E92BB}"/>
                    </a:ext>
                  </a:extLst>
                </p14:cNvPr>
                <p14:cNvContentPartPr/>
                <p14:nvPr/>
              </p14:nvContentPartPr>
              <p14:xfrm>
                <a:off x="6370132" y="3997462"/>
                <a:ext cx="123120" cy="178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2B3A3C5-8E91-67B2-CD2D-053AD29E92B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61132" y="3988462"/>
                  <a:ext cx="140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76AF2F1-9404-9109-031C-FFB42D81D463}"/>
                    </a:ext>
                  </a:extLst>
                </p14:cNvPr>
                <p14:cNvContentPartPr/>
                <p14:nvPr/>
              </p14:nvContentPartPr>
              <p14:xfrm>
                <a:off x="3647092" y="2603182"/>
                <a:ext cx="23400" cy="44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76AF2F1-9404-9109-031C-FFB42D81D4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638452" y="2594182"/>
                  <a:ext cx="4104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205CA66-4365-0E2F-405E-692066512C40}"/>
                    </a:ext>
                  </a:extLst>
                </p14:cNvPr>
                <p14:cNvContentPartPr/>
                <p14:nvPr/>
              </p14:nvContentPartPr>
              <p14:xfrm>
                <a:off x="3675532" y="3003502"/>
                <a:ext cx="2709720" cy="77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205CA66-4365-0E2F-405E-692066512C4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66892" y="2994862"/>
                  <a:ext cx="2727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32525BA-907B-7948-0F56-074D807FC8B0}"/>
                    </a:ext>
                  </a:extLst>
                </p14:cNvPr>
                <p14:cNvContentPartPr/>
                <p14:nvPr/>
              </p14:nvContentPartPr>
              <p14:xfrm>
                <a:off x="3694612" y="2520742"/>
                <a:ext cx="3031920" cy="46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32525BA-907B-7948-0F56-074D807FC8B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685972" y="2512102"/>
                  <a:ext cx="304956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0E48E83-8ED0-2877-0C82-E89114A30B1F}"/>
                    </a:ext>
                  </a:extLst>
                </p14:cNvPr>
                <p14:cNvContentPartPr/>
                <p14:nvPr/>
              </p14:nvContentPartPr>
              <p14:xfrm>
                <a:off x="3818452" y="2674462"/>
                <a:ext cx="262440" cy="289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0E48E83-8ED0-2877-0C82-E89114A30B1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09812" y="2665462"/>
                  <a:ext cx="2800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18612D4-196D-11F1-C44F-B435EE01F3E1}"/>
                    </a:ext>
                  </a:extLst>
                </p14:cNvPr>
                <p14:cNvContentPartPr/>
                <p14:nvPr/>
              </p14:nvContentPartPr>
              <p14:xfrm>
                <a:off x="4099612" y="2841142"/>
                <a:ext cx="84600" cy="105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18612D4-196D-11F1-C44F-B435EE01F3E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90612" y="2832142"/>
                  <a:ext cx="102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35026C7-789F-4168-1634-157867E01936}"/>
                    </a:ext>
                  </a:extLst>
                </p14:cNvPr>
                <p14:cNvContentPartPr/>
                <p14:nvPr/>
              </p14:nvContentPartPr>
              <p14:xfrm>
                <a:off x="4270252" y="2819182"/>
                <a:ext cx="367920" cy="144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35026C7-789F-4168-1634-157867E0193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261252" y="2810182"/>
                  <a:ext cx="38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77CBB9-B3FD-21AD-49F4-B3DFD0B00003}"/>
                    </a:ext>
                  </a:extLst>
                </p14:cNvPr>
                <p14:cNvContentPartPr/>
                <p14:nvPr/>
              </p14:nvContentPartPr>
              <p14:xfrm>
                <a:off x="4566892" y="2737102"/>
                <a:ext cx="9720" cy="31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77CBB9-B3FD-21AD-49F4-B3DFD0B0000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558252" y="2728102"/>
                  <a:ext cx="27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771E213-709C-518E-DAD0-827AC9119BFF}"/>
                    </a:ext>
                  </a:extLst>
                </p14:cNvPr>
                <p14:cNvContentPartPr/>
                <p14:nvPr/>
              </p14:nvContentPartPr>
              <p14:xfrm>
                <a:off x="4700812" y="2844022"/>
                <a:ext cx="6840" cy="108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771E213-709C-518E-DAD0-827AC9119BF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691812" y="2835022"/>
                  <a:ext cx="24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046F76-8BD2-1DB5-E1A3-27E37C97D629}"/>
                    </a:ext>
                  </a:extLst>
                </p14:cNvPr>
                <p14:cNvContentPartPr/>
                <p14:nvPr/>
              </p14:nvContentPartPr>
              <p14:xfrm>
                <a:off x="4788292" y="2800462"/>
                <a:ext cx="324000" cy="1461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046F76-8BD2-1DB5-E1A3-27E37C97D62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79652" y="2791462"/>
                  <a:ext cx="341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636ABB0-C73A-2B01-CF0B-F2F488A8D8F7}"/>
                    </a:ext>
                  </a:extLst>
                </p14:cNvPr>
                <p14:cNvContentPartPr/>
                <p14:nvPr/>
              </p14:nvContentPartPr>
              <p14:xfrm>
                <a:off x="5494252" y="2754742"/>
                <a:ext cx="36360" cy="11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636ABB0-C73A-2B01-CF0B-F2F488A8D8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485252" y="2745742"/>
                  <a:ext cx="54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93E8A38-AF8B-2022-2EBD-FCE3F9A78BB1}"/>
                    </a:ext>
                  </a:extLst>
                </p14:cNvPr>
                <p14:cNvContentPartPr/>
                <p14:nvPr/>
              </p14:nvContentPartPr>
              <p14:xfrm>
                <a:off x="5230012" y="2574742"/>
                <a:ext cx="590400" cy="316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93E8A38-AF8B-2022-2EBD-FCE3F9A78BB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221012" y="2566102"/>
                  <a:ext cx="608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E3F5670-7289-08C2-FCBF-5A5E56015DB9}"/>
                    </a:ext>
                  </a:extLst>
                </p14:cNvPr>
                <p14:cNvContentPartPr/>
                <p14:nvPr/>
              </p14:nvContentPartPr>
              <p14:xfrm>
                <a:off x="5768572" y="2635942"/>
                <a:ext cx="298800" cy="402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E3F5670-7289-08C2-FCBF-5A5E56015DB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59572" y="2627302"/>
                  <a:ext cx="3164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EDCEF9D-BFF4-38DB-6B8A-7446C0DC1684}"/>
                    </a:ext>
                  </a:extLst>
                </p14:cNvPr>
                <p14:cNvContentPartPr/>
                <p14:nvPr/>
              </p14:nvContentPartPr>
              <p14:xfrm>
                <a:off x="6185812" y="2847262"/>
                <a:ext cx="29520" cy="68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EDCEF9D-BFF4-38DB-6B8A-7446C0DC168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77172" y="2838622"/>
                  <a:ext cx="47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184135A4-2C5E-8BB8-FF5D-ED3B73C3C515}"/>
                    </a:ext>
                  </a:extLst>
                </p14:cNvPr>
                <p14:cNvContentPartPr/>
                <p14:nvPr/>
              </p14:nvContentPartPr>
              <p14:xfrm>
                <a:off x="5149012" y="2175502"/>
                <a:ext cx="73800" cy="352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184135A4-2C5E-8BB8-FF5D-ED3B73C3C51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40012" y="2166862"/>
                  <a:ext cx="914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E624D55-880F-5798-32CA-2955034104FC}"/>
                    </a:ext>
                  </a:extLst>
                </p14:cNvPr>
                <p14:cNvContentPartPr/>
                <p14:nvPr/>
              </p14:nvContentPartPr>
              <p14:xfrm>
                <a:off x="5069092" y="2164702"/>
                <a:ext cx="175680" cy="159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E624D55-880F-5798-32CA-2955034104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60452" y="2156062"/>
                  <a:ext cx="1933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2815A7C-E61E-9D21-AF3E-23BC5DBFB5E6}"/>
                    </a:ext>
                  </a:extLst>
                </p14:cNvPr>
                <p14:cNvContentPartPr/>
                <p14:nvPr/>
              </p14:nvContentPartPr>
              <p14:xfrm>
                <a:off x="3553132" y="1472422"/>
                <a:ext cx="67320" cy="469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2815A7C-E61E-9D21-AF3E-23BC5DBFB5E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544132" y="1463422"/>
                  <a:ext cx="849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6CF89AF-BE0A-9C8A-A911-710CECCF1352}"/>
                    </a:ext>
                  </a:extLst>
                </p14:cNvPr>
                <p14:cNvContentPartPr/>
                <p14:nvPr/>
              </p14:nvContentPartPr>
              <p14:xfrm>
                <a:off x="3614332" y="2024302"/>
                <a:ext cx="3071160" cy="96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6CF89AF-BE0A-9C8A-A911-710CECCF135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605692" y="2015662"/>
                  <a:ext cx="3088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E8341EF-072F-0500-4687-B546E2774EFB}"/>
                    </a:ext>
                  </a:extLst>
                </p14:cNvPr>
                <p14:cNvContentPartPr/>
                <p14:nvPr/>
              </p14:nvContentPartPr>
              <p14:xfrm>
                <a:off x="3853732" y="1528582"/>
                <a:ext cx="2720520" cy="48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E8341EF-072F-0500-4687-B546E2774EF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45092" y="1519582"/>
                  <a:ext cx="2738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F8B86E-EC73-04B1-36BF-81BB2EC0144B}"/>
                    </a:ext>
                  </a:extLst>
                </p14:cNvPr>
                <p14:cNvContentPartPr/>
                <p14:nvPr/>
              </p14:nvContentPartPr>
              <p14:xfrm>
                <a:off x="3902332" y="1644862"/>
                <a:ext cx="446760" cy="27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F8B86E-EC73-04B1-36BF-81BB2EC0144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893332" y="1636222"/>
                  <a:ext cx="4644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153BD17-6788-9EE2-D399-77BA1B0499C4}"/>
                    </a:ext>
                  </a:extLst>
                </p14:cNvPr>
                <p14:cNvContentPartPr/>
                <p14:nvPr/>
              </p14:nvContentPartPr>
              <p14:xfrm>
                <a:off x="4274932" y="1803262"/>
                <a:ext cx="125640" cy="81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153BD17-6788-9EE2-D399-77BA1B0499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65932" y="1794262"/>
                  <a:ext cx="143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5825EF3-BB63-338B-4A15-7FE0D4642A11}"/>
                    </a:ext>
                  </a:extLst>
                </p14:cNvPr>
                <p14:cNvContentPartPr/>
                <p14:nvPr/>
              </p14:nvContentPartPr>
              <p14:xfrm>
                <a:off x="4472212" y="1797142"/>
                <a:ext cx="400680" cy="104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5825EF3-BB63-338B-4A15-7FE0D4642A1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463572" y="1788502"/>
                  <a:ext cx="418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E99C78A-CB66-7A94-0FA6-1BD80F83C134}"/>
                    </a:ext>
                  </a:extLst>
                </p14:cNvPr>
                <p14:cNvContentPartPr/>
                <p14:nvPr/>
              </p14:nvContentPartPr>
              <p14:xfrm>
                <a:off x="4853092" y="1779502"/>
                <a:ext cx="13320" cy="2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E99C78A-CB66-7A94-0FA6-1BD80F83C13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44452" y="1770862"/>
                  <a:ext cx="309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659399-8D0F-87C8-BF38-E57C93E53EDF}"/>
                    </a:ext>
                  </a:extLst>
                </p14:cNvPr>
                <p14:cNvContentPartPr/>
                <p14:nvPr/>
              </p14:nvContentPartPr>
              <p14:xfrm>
                <a:off x="4878652" y="1705702"/>
                <a:ext cx="72000" cy="204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659399-8D0F-87C8-BF38-E57C93E53ED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870012" y="1697062"/>
                  <a:ext cx="89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C80160F-61B6-4041-44A1-8CC52B69453A}"/>
                    </a:ext>
                  </a:extLst>
                </p14:cNvPr>
                <p14:cNvContentPartPr/>
                <p14:nvPr/>
              </p14:nvContentPartPr>
              <p14:xfrm>
                <a:off x="4983052" y="1779862"/>
                <a:ext cx="238320" cy="12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C80160F-61B6-4041-44A1-8CC52B69453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74412" y="1770862"/>
                  <a:ext cx="255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366CB9C-CF23-CE99-E642-1F10AD65F27E}"/>
                    </a:ext>
                  </a:extLst>
                </p14:cNvPr>
                <p14:cNvContentPartPr/>
                <p14:nvPr/>
              </p14:nvContentPartPr>
              <p14:xfrm>
                <a:off x="5376172" y="1644502"/>
                <a:ext cx="351720" cy="294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366CB9C-CF23-CE99-E642-1F10AD65F27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367532" y="1635862"/>
                  <a:ext cx="369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EB4D423-5655-250D-08FB-6718372C18F1}"/>
                    </a:ext>
                  </a:extLst>
                </p14:cNvPr>
                <p14:cNvContentPartPr/>
                <p14:nvPr/>
              </p14:nvContentPartPr>
              <p14:xfrm>
                <a:off x="5756332" y="1825222"/>
                <a:ext cx="360" cy="15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EB4D423-5655-250D-08FB-6718372C18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47332" y="181658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4AB3C02-2A43-9691-0C88-D8ACE96823A0}"/>
                    </a:ext>
                  </a:extLst>
                </p14:cNvPr>
                <p14:cNvContentPartPr/>
                <p14:nvPr/>
              </p14:nvContentPartPr>
              <p14:xfrm>
                <a:off x="5791252" y="1731262"/>
                <a:ext cx="290160" cy="235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4AB3C02-2A43-9691-0C88-D8ACE96823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82252" y="1722262"/>
                  <a:ext cx="307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72616C2-AB2C-5C1E-2DB9-B1FAD07566D3}"/>
                    </a:ext>
                  </a:extLst>
                </p14:cNvPr>
                <p14:cNvContentPartPr/>
                <p14:nvPr/>
              </p14:nvContentPartPr>
              <p14:xfrm>
                <a:off x="6123892" y="1839622"/>
                <a:ext cx="43920" cy="10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72616C2-AB2C-5C1E-2DB9-B1FAD07566D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115252" y="1830622"/>
                  <a:ext cx="61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548D29-43F5-9E39-98D6-C41D5E11BC25}"/>
                    </a:ext>
                  </a:extLst>
                </p14:cNvPr>
                <p14:cNvContentPartPr/>
                <p14:nvPr/>
              </p14:nvContentPartPr>
              <p14:xfrm>
                <a:off x="6173572" y="1867342"/>
                <a:ext cx="276840" cy="361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548D29-43F5-9E39-98D6-C41D5E11BC2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164572" y="1858702"/>
                  <a:ext cx="294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EB61A0-B26C-62FE-06B5-5D402D6E9850}"/>
                    </a:ext>
                  </a:extLst>
                </p14:cNvPr>
                <p14:cNvContentPartPr/>
                <p14:nvPr/>
              </p14:nvContentPartPr>
              <p14:xfrm>
                <a:off x="4933732" y="762142"/>
                <a:ext cx="138240" cy="8395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EB61A0-B26C-62FE-06B5-5D402D6E985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925092" y="753502"/>
                  <a:ext cx="155880" cy="85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41F3A9-DDE6-D563-7326-DAF28B8DC34F}"/>
                    </a:ext>
                  </a:extLst>
                </p14:cNvPr>
                <p14:cNvContentPartPr/>
                <p14:nvPr/>
              </p14:nvContentPartPr>
              <p14:xfrm>
                <a:off x="4939132" y="704542"/>
                <a:ext cx="1852200" cy="45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41F3A9-DDE6-D563-7326-DAF28B8DC34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930492" y="695542"/>
                  <a:ext cx="1869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932D8C9-E3BA-2109-675F-6FC76E78447D}"/>
                    </a:ext>
                  </a:extLst>
                </p14:cNvPr>
                <p14:cNvContentPartPr/>
                <p14:nvPr/>
              </p14:nvContentPartPr>
              <p14:xfrm>
                <a:off x="6785932" y="648382"/>
                <a:ext cx="162360" cy="1825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932D8C9-E3BA-2109-675F-6FC76E78447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76932" y="639742"/>
                  <a:ext cx="180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8AAF801-5CDD-46D9-A656-25B630479E12}"/>
                    </a:ext>
                  </a:extLst>
                </p14:cNvPr>
                <p14:cNvContentPartPr/>
                <p14:nvPr/>
              </p14:nvContentPartPr>
              <p14:xfrm>
                <a:off x="7129012" y="555502"/>
                <a:ext cx="64440" cy="424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8AAF801-5CDD-46D9-A656-25B630479E1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120012" y="546502"/>
                  <a:ext cx="820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AF9F8E8-5D6E-DA89-C53E-19F85C7486BF}"/>
                    </a:ext>
                  </a:extLst>
                </p14:cNvPr>
                <p14:cNvContentPartPr/>
                <p14:nvPr/>
              </p14:nvContentPartPr>
              <p14:xfrm>
                <a:off x="7190572" y="1020262"/>
                <a:ext cx="2064960" cy="47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AF9F8E8-5D6E-DA89-C53E-19F85C7486B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81932" y="1011262"/>
                  <a:ext cx="20826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40F5743-10A6-7A2A-AE7B-656AFEE898FB}"/>
                    </a:ext>
                  </a:extLst>
                </p14:cNvPr>
                <p14:cNvContentPartPr/>
                <p14:nvPr/>
              </p14:nvContentPartPr>
              <p14:xfrm>
                <a:off x="7135132" y="408982"/>
                <a:ext cx="2129040" cy="5724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40F5743-10A6-7A2A-AE7B-656AFEE898F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26132" y="399982"/>
                  <a:ext cx="21466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FBE8F97-5CB5-95E0-5F18-531F3CC0C228}"/>
                    </a:ext>
                  </a:extLst>
                </p14:cNvPr>
                <p14:cNvContentPartPr/>
                <p14:nvPr/>
              </p14:nvContentPartPr>
              <p14:xfrm>
                <a:off x="7261852" y="692662"/>
                <a:ext cx="45720" cy="176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FBE8F97-5CB5-95E0-5F18-531F3CC0C228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53212" y="684022"/>
                  <a:ext cx="63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7742027-C76D-CEC0-2426-14026BACE8EA}"/>
                    </a:ext>
                  </a:extLst>
                </p14:cNvPr>
                <p14:cNvContentPartPr/>
                <p14:nvPr/>
              </p14:nvContentPartPr>
              <p14:xfrm>
                <a:off x="7274092" y="629662"/>
                <a:ext cx="105840" cy="1378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7742027-C76D-CEC0-2426-14026BACE8EA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265092" y="620662"/>
                  <a:ext cx="123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4B3C762-422B-0A7F-D932-F0FD8543FBCF}"/>
                    </a:ext>
                  </a:extLst>
                </p14:cNvPr>
                <p14:cNvContentPartPr/>
                <p14:nvPr/>
              </p14:nvContentPartPr>
              <p14:xfrm>
                <a:off x="7246012" y="704542"/>
                <a:ext cx="283680" cy="248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4B3C762-422B-0A7F-D932-F0FD8543FBC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37372" y="695542"/>
                  <a:ext cx="301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A0D25A1-5879-1EF6-FC6E-921F2E321C90}"/>
                    </a:ext>
                  </a:extLst>
                </p14:cNvPr>
                <p14:cNvContentPartPr/>
                <p14:nvPr/>
              </p14:nvContentPartPr>
              <p14:xfrm>
                <a:off x="7604572" y="816142"/>
                <a:ext cx="318600" cy="139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A0D25A1-5879-1EF6-FC6E-921F2E321C9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595572" y="807142"/>
                  <a:ext cx="336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D8F6CE3-2D24-A0C9-E5FE-C175BE9F3079}"/>
                    </a:ext>
                  </a:extLst>
                </p14:cNvPr>
                <p14:cNvContentPartPr/>
                <p14:nvPr/>
              </p14:nvContentPartPr>
              <p14:xfrm>
                <a:off x="7832812" y="707422"/>
                <a:ext cx="12960" cy="47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D8F6CE3-2D24-A0C9-E5FE-C175BE9F307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24172" y="698782"/>
                  <a:ext cx="3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A8F1BA6-A10A-CD96-E8B1-D101819FDCDD}"/>
                    </a:ext>
                  </a:extLst>
                </p14:cNvPr>
                <p14:cNvContentPartPr/>
                <p14:nvPr/>
              </p14:nvContentPartPr>
              <p14:xfrm>
                <a:off x="8065372" y="673222"/>
                <a:ext cx="217080" cy="297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A8F1BA6-A10A-CD96-E8B1-D101819FDCD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56732" y="664582"/>
                  <a:ext cx="234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7466643-B1CE-894C-B982-C74D7C2972DE}"/>
                    </a:ext>
                  </a:extLst>
                </p14:cNvPr>
                <p14:cNvContentPartPr/>
                <p14:nvPr/>
              </p14:nvContentPartPr>
              <p14:xfrm>
                <a:off x="8128372" y="735862"/>
                <a:ext cx="304920" cy="2826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7466643-B1CE-894C-B982-C74D7C2972D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19732" y="726862"/>
                  <a:ext cx="3225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DCB4E35-94F6-97F5-9AAE-4F7392B57C90}"/>
                    </a:ext>
                  </a:extLst>
                </p14:cNvPr>
                <p14:cNvContentPartPr/>
                <p14:nvPr/>
              </p14:nvContentPartPr>
              <p14:xfrm>
                <a:off x="8493412" y="730102"/>
                <a:ext cx="150480" cy="3330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DCB4E35-94F6-97F5-9AAE-4F7392B57C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484412" y="721462"/>
                  <a:ext cx="1681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C399781-88A0-7F80-371B-54EE42CE19D6}"/>
                    </a:ext>
                  </a:extLst>
                </p14:cNvPr>
                <p14:cNvContentPartPr/>
                <p14:nvPr/>
              </p14:nvContentPartPr>
              <p14:xfrm>
                <a:off x="8058172" y="1257862"/>
                <a:ext cx="2946960" cy="851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C399781-88A0-7F80-371B-54EE42CE19D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049172" y="1249222"/>
                  <a:ext cx="296460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656531D3-B6CB-C756-566F-2E2AC79FC77F}"/>
                    </a:ext>
                  </a:extLst>
                </p14:cNvPr>
                <p14:cNvContentPartPr/>
                <p14:nvPr/>
              </p14:nvContentPartPr>
              <p14:xfrm>
                <a:off x="10951852" y="2054902"/>
                <a:ext cx="142560" cy="122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656531D3-B6CB-C756-566F-2E2AC79FC77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43212" y="2046262"/>
                  <a:ext cx="160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EBEB362-D32B-43B2-DEA9-05175B709B41}"/>
                    </a:ext>
                  </a:extLst>
                </p14:cNvPr>
                <p14:cNvContentPartPr/>
                <p14:nvPr/>
              </p14:nvContentPartPr>
              <p14:xfrm>
                <a:off x="10866892" y="1850062"/>
                <a:ext cx="1385640" cy="1141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EBEB362-D32B-43B2-DEA9-05175B709B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858252" y="1841422"/>
                  <a:ext cx="1403280" cy="11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19EFADD-B013-DBE8-AE38-D06E564E9808}"/>
                    </a:ext>
                  </a:extLst>
                </p14:cNvPr>
                <p14:cNvContentPartPr/>
                <p14:nvPr/>
              </p14:nvContentPartPr>
              <p14:xfrm>
                <a:off x="11047972" y="2306902"/>
                <a:ext cx="318960" cy="2826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19EFADD-B013-DBE8-AE38-D06E564E98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38972" y="2297902"/>
                  <a:ext cx="3366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57D7E69-9A12-6EF5-AA84-4B658A4DB409}"/>
                    </a:ext>
                  </a:extLst>
                </p14:cNvPr>
                <p14:cNvContentPartPr/>
                <p14:nvPr/>
              </p14:nvContentPartPr>
              <p14:xfrm>
                <a:off x="11347132" y="2329222"/>
                <a:ext cx="81360" cy="330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57D7E69-9A12-6EF5-AA84-4B658A4DB40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338132" y="2320222"/>
                  <a:ext cx="990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DD236C9-ADD5-1DC7-F78F-D45D4C297C07}"/>
                    </a:ext>
                  </a:extLst>
                </p14:cNvPr>
                <p14:cNvContentPartPr/>
                <p14:nvPr/>
              </p14:nvContentPartPr>
              <p14:xfrm>
                <a:off x="11561692" y="2407342"/>
                <a:ext cx="159840" cy="29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DD236C9-ADD5-1DC7-F78F-D45D4C297C0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553052" y="2398342"/>
                  <a:ext cx="177480" cy="31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EFF4E16-707B-0530-905F-983FE1069E61}"/>
                  </a:ext>
                </a:extLst>
              </p14:cNvPr>
              <p14:cNvContentPartPr/>
              <p14:nvPr/>
            </p14:nvContentPartPr>
            <p14:xfrm>
              <a:off x="7075732" y="4375462"/>
              <a:ext cx="1440" cy="14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EFF4E16-707B-0530-905F-983FE1069E61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7066732" y="4366462"/>
                <a:ext cx="1908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DA9476BA-B6E5-9A16-5F1C-82EE91D4C8A0}"/>
              </a:ext>
            </a:extLst>
          </p:cNvPr>
          <p:cNvGrpSpPr/>
          <p:nvPr/>
        </p:nvGrpSpPr>
        <p:grpSpPr>
          <a:xfrm>
            <a:off x="6364732" y="4381582"/>
            <a:ext cx="4930200" cy="592920"/>
            <a:chOff x="6364732" y="4381582"/>
            <a:chExt cx="493020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5BD8409-0D3F-1851-E23E-8D3393AE7E70}"/>
                    </a:ext>
                  </a:extLst>
                </p14:cNvPr>
                <p14:cNvContentPartPr/>
                <p14:nvPr/>
              </p14:nvContentPartPr>
              <p14:xfrm>
                <a:off x="6364732" y="4768222"/>
                <a:ext cx="21240" cy="162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5BD8409-0D3F-1851-E23E-8D3393AE7E7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356092" y="4759222"/>
                  <a:ext cx="388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F993656-A08F-AD76-837B-12BC40134CEF}"/>
                    </a:ext>
                  </a:extLst>
                </p14:cNvPr>
                <p14:cNvContentPartPr/>
                <p14:nvPr/>
              </p14:nvContentPartPr>
              <p14:xfrm>
                <a:off x="6370132" y="4596862"/>
                <a:ext cx="19080" cy="1472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F993656-A08F-AD76-837B-12BC40134C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61132" y="4587862"/>
                  <a:ext cx="3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8E6693F-D5E2-CC59-F912-5291A38A5909}"/>
                    </a:ext>
                  </a:extLst>
                </p14:cNvPr>
                <p14:cNvContentPartPr/>
                <p14:nvPr/>
              </p14:nvContentPartPr>
              <p14:xfrm>
                <a:off x="6388492" y="4589662"/>
                <a:ext cx="2216160" cy="18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8E6693F-D5E2-CC59-F912-5291A38A590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79492" y="4580662"/>
                  <a:ext cx="2233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3B35C3D-E35B-B5AB-269C-0144A1BC3332}"/>
                    </a:ext>
                  </a:extLst>
                </p14:cNvPr>
                <p14:cNvContentPartPr/>
                <p14:nvPr/>
              </p14:nvContentPartPr>
              <p14:xfrm>
                <a:off x="8689612" y="4415782"/>
                <a:ext cx="14040" cy="416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3B35C3D-E35B-B5AB-269C-0144A1BC333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80612" y="4406782"/>
                  <a:ext cx="31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65ACF81-ECBC-A5A2-BDDC-6ADEABC9902C}"/>
                    </a:ext>
                  </a:extLst>
                </p14:cNvPr>
                <p14:cNvContentPartPr/>
                <p14:nvPr/>
              </p14:nvContentPartPr>
              <p14:xfrm>
                <a:off x="8695732" y="4774342"/>
                <a:ext cx="2112120" cy="96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65ACF81-ECBC-A5A2-BDDC-6ADEABC9902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87092" y="4765702"/>
                  <a:ext cx="2129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63C3D3-E46F-7F7A-5849-2E74B98B47E7}"/>
                    </a:ext>
                  </a:extLst>
                </p14:cNvPr>
                <p14:cNvContentPartPr/>
                <p14:nvPr/>
              </p14:nvContentPartPr>
              <p14:xfrm>
                <a:off x="8695732" y="4381582"/>
                <a:ext cx="2599200" cy="592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63C3D3-E46F-7F7A-5849-2E74B98B47E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87092" y="4372942"/>
                  <a:ext cx="26168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9F8B8B0-B457-0EA7-8056-DF6027351CCF}"/>
                    </a:ext>
                  </a:extLst>
                </p14:cNvPr>
                <p14:cNvContentPartPr/>
                <p14:nvPr/>
              </p14:nvContentPartPr>
              <p14:xfrm>
                <a:off x="9035932" y="4480222"/>
                <a:ext cx="250560" cy="234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9F8B8B0-B457-0EA7-8056-DF6027351CC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026932" y="4471582"/>
                  <a:ext cx="268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8C3C155-1535-CB88-3B36-401888AE79CE}"/>
                    </a:ext>
                  </a:extLst>
                </p14:cNvPr>
                <p14:cNvContentPartPr/>
                <p14:nvPr/>
              </p14:nvContentPartPr>
              <p14:xfrm>
                <a:off x="9370732" y="4563022"/>
                <a:ext cx="21600" cy="135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8C3C155-1535-CB88-3B36-401888AE79C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62092" y="4554022"/>
                  <a:ext cx="392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7C0C5790-A1F0-404F-57AB-644ED5342F31}"/>
                    </a:ext>
                  </a:extLst>
                </p14:cNvPr>
                <p14:cNvContentPartPr/>
                <p14:nvPr/>
              </p14:nvContentPartPr>
              <p14:xfrm>
                <a:off x="9336172" y="4503622"/>
                <a:ext cx="149760" cy="203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7C0C5790-A1F0-404F-57AB-644ED5342F3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327172" y="4494622"/>
                  <a:ext cx="167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D7964BD-BE61-2A44-C961-9347D8910576}"/>
                    </a:ext>
                  </a:extLst>
                </p14:cNvPr>
                <p14:cNvContentPartPr/>
                <p14:nvPr/>
              </p14:nvContentPartPr>
              <p14:xfrm>
                <a:off x="9555052" y="4492462"/>
                <a:ext cx="140400" cy="221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D7964BD-BE61-2A44-C961-9347D891057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546412" y="4483822"/>
                  <a:ext cx="1580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0085BA9-53F4-57D4-0EC2-574E42725EA2}"/>
                    </a:ext>
                  </a:extLst>
                </p14:cNvPr>
                <p14:cNvContentPartPr/>
                <p14:nvPr/>
              </p14:nvContentPartPr>
              <p14:xfrm>
                <a:off x="9848812" y="4536382"/>
                <a:ext cx="74880" cy="254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0085BA9-53F4-57D4-0EC2-574E42725EA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40172" y="4527742"/>
                  <a:ext cx="92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1BD7462-9A9D-BDD7-AC00-05E93838EA47}"/>
                    </a:ext>
                  </a:extLst>
                </p14:cNvPr>
                <p14:cNvContentPartPr/>
                <p14:nvPr/>
              </p14:nvContentPartPr>
              <p14:xfrm>
                <a:off x="9933412" y="4535662"/>
                <a:ext cx="218520" cy="305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1BD7462-9A9D-BDD7-AC00-05E93838EA4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24772" y="4527022"/>
                  <a:ext cx="2361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C661377-D43A-5C13-FF56-212E200486A9}"/>
                    </a:ext>
                  </a:extLst>
                </p14:cNvPr>
                <p14:cNvContentPartPr/>
                <p14:nvPr/>
              </p14:nvContentPartPr>
              <p14:xfrm>
                <a:off x="10241572" y="4625662"/>
                <a:ext cx="192600" cy="189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C661377-D43A-5C13-FF56-212E200486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232572" y="4616662"/>
                  <a:ext cx="210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72DD61B-6518-3826-5542-F2CDBA9D94F4}"/>
                    </a:ext>
                  </a:extLst>
                </p14:cNvPr>
                <p14:cNvContentPartPr/>
                <p14:nvPr/>
              </p14:nvContentPartPr>
              <p14:xfrm>
                <a:off x="10500052" y="4619182"/>
                <a:ext cx="31680" cy="164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72DD61B-6518-3826-5542-F2CDBA9D94F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491412" y="4610182"/>
                  <a:ext cx="49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B637235-98DA-C18A-76C3-4AC57BCF118B}"/>
                    </a:ext>
                  </a:extLst>
                </p14:cNvPr>
                <p14:cNvContentPartPr/>
                <p14:nvPr/>
              </p14:nvContentPartPr>
              <p14:xfrm>
                <a:off x="10637572" y="4537102"/>
                <a:ext cx="100440" cy="2530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B637235-98DA-C18A-76C3-4AC57BCF11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28572" y="4528462"/>
                  <a:ext cx="11808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27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C554-5F5F-4C41-842A-E233080C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102" y="6446501"/>
            <a:ext cx="330114" cy="366087"/>
          </a:xfrm>
        </p:spPr>
        <p:txBody>
          <a:bodyPr/>
          <a:lstStyle/>
          <a:p>
            <a:fld id="{96E69268-9C8B-4EBF-A9EE-DC5DC2D48DC3}" type="slidenum">
              <a:rPr lang="en-US" sz="1333"/>
              <a:pPr/>
              <a:t>12</a:t>
            </a:fld>
            <a:endParaRPr lang="en-US" sz="1333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75FDA3-5EF9-E28D-894C-872BB03E42EE}"/>
              </a:ext>
            </a:extLst>
          </p:cNvPr>
          <p:cNvSpPr txBox="1"/>
          <p:nvPr/>
        </p:nvSpPr>
        <p:spPr>
          <a:xfrm>
            <a:off x="224979" y="788088"/>
            <a:ext cx="11806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As a developer in our company how can we ensure or find the released SAP object (CDS views, APIs, RAP business object) so when a requirement comes to me for enhancing standard Fiori Apps or functionality in S/4HANA, I can use the embedded Steampunk for developer extensibility.</a:t>
            </a:r>
          </a:p>
          <a:p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Directly using ADT – </a:t>
            </a:r>
            <a:r>
              <a:rPr lang="en-US" sz="1800" b="1" dirty="0" err="1"/>
              <a:t>appl:sd</a:t>
            </a:r>
            <a:r>
              <a:rPr lang="en-US" sz="1800" b="1" dirty="0"/>
              <a:t> </a:t>
            </a:r>
            <a:r>
              <a:rPr lang="en-US" sz="1800" b="1" dirty="0" err="1"/>
              <a:t>api:extend_in_cloud_development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Refer the documentation on </a:t>
            </a: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https://api.sap.com</a:t>
            </a:r>
            <a:endParaRPr lang="en-US" sz="1800" dirty="0">
              <a:solidFill>
                <a:schemeClr val="bg2"/>
              </a:solidFill>
            </a:endParaRPr>
          </a:p>
          <a:p>
            <a:endParaRPr lang="en-IN" sz="1800" dirty="0"/>
          </a:p>
          <a:p>
            <a:r>
              <a:rPr lang="en-IN" sz="1800" dirty="0"/>
              <a:t>Example of Sales order</a:t>
            </a:r>
          </a:p>
          <a:p>
            <a:endParaRPr lang="en-IN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12175-0071-5A91-06A9-3499F67EC833}"/>
              </a:ext>
            </a:extLst>
          </p:cNvPr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Finding RAP extension objects in ADT and HUB</a:t>
            </a:r>
            <a:endParaRPr lang="en-IN" sz="3599" dirty="0">
              <a:latin typeface="Cooper Black" panose="02080904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3C8CC-0F2E-5DA3-7FA8-B6BA9EE56AA2}"/>
              </a:ext>
            </a:extLst>
          </p:cNvPr>
          <p:cNvSpPr txBox="1"/>
          <p:nvPr/>
        </p:nvSpPr>
        <p:spPr>
          <a:xfrm>
            <a:off x="9249806" y="6491044"/>
            <a:ext cx="29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oper Black" panose="0208090404030B020404" pitchFamily="18" charset="0"/>
              </a:rPr>
              <a:t>www.anubhavtrainings.com</a:t>
            </a:r>
            <a:endParaRPr lang="en-IN" sz="12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887D-D9BC-50F6-8EC1-542E14ED8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13" y="45412"/>
            <a:ext cx="436629" cy="43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798CA-D8DC-60BA-DC31-91EC0468288D}"/>
              </a:ext>
            </a:extLst>
          </p:cNvPr>
          <p:cNvSpPr/>
          <p:nvPr/>
        </p:nvSpPr>
        <p:spPr>
          <a:xfrm>
            <a:off x="3286100" y="4725144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I_SalesOrderTP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37EB9-D072-9DED-8B3E-50641F32E2B7}"/>
              </a:ext>
            </a:extLst>
          </p:cNvPr>
          <p:cNvSpPr/>
          <p:nvPr/>
        </p:nvSpPr>
        <p:spPr>
          <a:xfrm>
            <a:off x="4366220" y="5909463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R</a:t>
            </a:r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_SalesOrderTP</a:t>
            </a:r>
            <a:endParaRPr lang="en-IN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4A33A0D-9295-C631-D549-6AC1178ACB9B}"/>
              </a:ext>
            </a:extLst>
          </p:cNvPr>
          <p:cNvCxnSpPr>
            <a:stCxn id="6" idx="0"/>
            <a:endCxn id="5" idx="2"/>
          </p:cNvCxnSpPr>
          <p:nvPr/>
        </p:nvCxnSpPr>
        <p:spPr>
          <a:xfrm rot="16200000" flipV="1">
            <a:off x="4926189" y="5137284"/>
            <a:ext cx="464239" cy="10801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C0D675-33BC-1B42-1FC9-D51E42B3C922}"/>
              </a:ext>
            </a:extLst>
          </p:cNvPr>
          <p:cNvSpPr/>
          <p:nvPr/>
        </p:nvSpPr>
        <p:spPr>
          <a:xfrm>
            <a:off x="6454452" y="4712689"/>
            <a:ext cx="2664296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@Malgun Gothic" panose="020B0503020000020004" pitchFamily="34" charset="-127"/>
                <a:ea typeface="@Malgun Gothic" panose="020B0503020000020004" pitchFamily="34" charset="-127"/>
              </a:rPr>
              <a:t>C_SalesOrderManage</a:t>
            </a:r>
            <a:endParaRPr lang="en-IN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BE09C6B8-F524-91DE-0F05-53E5121F8ADC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rot="5400000" flipH="1" flipV="1">
            <a:off x="6504137" y="4627000"/>
            <a:ext cx="476694" cy="2088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28ED7-F3BB-3BC3-2653-0B23672132F0}"/>
              </a:ext>
            </a:extLst>
          </p:cNvPr>
          <p:cNvSpPr/>
          <p:nvPr/>
        </p:nvSpPr>
        <p:spPr>
          <a:xfrm>
            <a:off x="2818048" y="3140968"/>
            <a:ext cx="3600400" cy="10081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SAP Standard Fiori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D1C60B-3CB9-043D-F284-ECCDCE4080F1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V="1">
            <a:off x="4618248" y="4149080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Activate standard app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430232-A1D2-F36A-DE2A-273F4A5F5D93}"/>
              </a:ext>
            </a:extLst>
          </p:cNvPr>
          <p:cNvSpPr txBox="1"/>
          <p:nvPr/>
        </p:nvSpPr>
        <p:spPr>
          <a:xfrm>
            <a:off x="191294" y="647098"/>
            <a:ext cx="11646811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/>
              <a:t>We need to find the sales order application in </a:t>
            </a:r>
            <a:r>
              <a:rPr lang="en-US" sz="1800" dirty="0">
                <a:hlinkClick r:id="rId4"/>
              </a:rPr>
              <a:t>SAP Fiori App reference library</a:t>
            </a:r>
            <a:endParaRPr lang="en-US" sz="1800" dirty="0"/>
          </a:p>
          <a:p>
            <a:pPr marL="342900" indent="-342900">
              <a:buAutoNum type="arabicPeriod"/>
            </a:pPr>
            <a:r>
              <a:rPr lang="en-US" sz="1800" dirty="0"/>
              <a:t>We need to check its configuration</a:t>
            </a:r>
          </a:p>
          <a:p>
            <a:pPr marL="342900" indent="-342900">
              <a:buAutoNum type="arabicPeriod"/>
            </a:pPr>
            <a:r>
              <a:rPr lang="en-US" sz="1800" dirty="0"/>
              <a:t>Activate the Standard Fiori App using Rapid Fiori Activation Task list and generate the role</a:t>
            </a:r>
          </a:p>
          <a:p>
            <a:r>
              <a:rPr lang="en-US" sz="1800" dirty="0"/>
              <a:t>Will activate all the </a:t>
            </a:r>
            <a:r>
              <a:rPr lang="en-US" sz="1800" dirty="0" err="1"/>
              <a:t>odata</a:t>
            </a:r>
            <a:r>
              <a:rPr lang="en-US" sz="1800" dirty="0"/>
              <a:t> services, and configure catalog and group with the role so that our user can access the Fiori apps.</a:t>
            </a:r>
          </a:p>
          <a:p>
            <a:r>
              <a:rPr lang="en-US" sz="1800" dirty="0" err="1"/>
              <a:t>Tcode</a:t>
            </a:r>
            <a:r>
              <a:rPr lang="en-US" sz="1800" dirty="0"/>
              <a:t>: STC01</a:t>
            </a:r>
          </a:p>
          <a:p>
            <a:r>
              <a:rPr lang="en-US" sz="1800" dirty="0" err="1"/>
              <a:t>Tasklist</a:t>
            </a:r>
            <a:r>
              <a:rPr lang="en-US" sz="1800" dirty="0"/>
              <a:t>: SAP_FIORI_CONTENT_ACTIVATION</a:t>
            </a:r>
          </a:p>
          <a:p>
            <a:r>
              <a:rPr lang="en-US" sz="1800" dirty="0"/>
              <a:t>Role: </a:t>
            </a:r>
            <a:r>
              <a:rPr lang="en-IN" b="0" i="0" dirty="0">
                <a:solidFill>
                  <a:srgbClr val="32363A"/>
                </a:solidFill>
                <a:effectLst/>
                <a:highlight>
                  <a:srgbClr val="FFFFFF"/>
                </a:highlight>
                <a:latin typeface="72" panose="020B0503030000000003" pitchFamily="34" charset="0"/>
              </a:rPr>
              <a:t>SAP_BR_INTERNAL_SALES_REP</a:t>
            </a:r>
          </a:p>
          <a:p>
            <a:r>
              <a:rPr lang="en-IN" dirty="0">
                <a:solidFill>
                  <a:srgbClr val="32363A"/>
                </a:solidFill>
                <a:highlight>
                  <a:srgbClr val="FFFFFF"/>
                </a:highlight>
                <a:latin typeface="72" panose="020B0503030000000003" pitchFamily="34" charset="0"/>
              </a:rPr>
              <a:t>Go to PFCG and assign the role </a:t>
            </a:r>
            <a:r>
              <a:rPr lang="en-IN" b="1" dirty="0">
                <a:solidFill>
                  <a:srgbClr val="32363A"/>
                </a:solidFill>
                <a:highlight>
                  <a:srgbClr val="FFFFFF"/>
                </a:highlight>
                <a:latin typeface="72" panose="020B0503030000000003" pitchFamily="34" charset="0"/>
              </a:rPr>
              <a:t>ZSAP_BR_INTERNAL_SALES_REP</a:t>
            </a:r>
          </a:p>
          <a:p>
            <a:endParaRPr lang="en-US" b="1" dirty="0">
              <a:solidFill>
                <a:srgbClr val="32363A"/>
              </a:solidFill>
              <a:highlight>
                <a:srgbClr val="FFFFFF"/>
              </a:highlight>
              <a:latin typeface="72" panose="020B0503030000000003" pitchFamily="34" charset="0"/>
            </a:endParaRPr>
          </a:p>
          <a:p>
            <a:pPr marL="342900" indent="-342900">
              <a:buAutoNum type="arabicPeriod" startAt="4"/>
            </a:pPr>
            <a:r>
              <a:rPr lang="en-US" sz="1800" dirty="0"/>
              <a:t>Assign the role to our user to access this Fiori app</a:t>
            </a:r>
          </a:p>
          <a:p>
            <a:pPr marL="342900" indent="-342900">
              <a:buAutoNum type="arabicPeriod" startAt="4"/>
            </a:pPr>
            <a:r>
              <a:rPr lang="en-US" sz="1800" dirty="0"/>
              <a:t>Make sure that in SPRO all the pricing conditions, pricing procedure and mapping of Sales org with procedure in </a:t>
            </a:r>
            <a:r>
              <a:rPr lang="en-US" sz="1800" dirty="0" err="1"/>
              <a:t>tcode</a:t>
            </a:r>
            <a:r>
              <a:rPr lang="en-US" sz="1800" dirty="0"/>
              <a:t> OVKK is maintained – Functional consultant</a:t>
            </a:r>
          </a:p>
          <a:p>
            <a:r>
              <a:rPr lang="en-US" sz="1800" dirty="0"/>
              <a:t>Test Data: if you are using Anubhav training system to demo this scenario use below test data:</a:t>
            </a:r>
          </a:p>
          <a:p>
            <a:r>
              <a:rPr lang="en-US" sz="1200" i="1" dirty="0"/>
              <a:t>Order Type: ZDPL</a:t>
            </a:r>
          </a:p>
          <a:p>
            <a:r>
              <a:rPr lang="en-US" sz="1200" i="1" dirty="0"/>
              <a:t>Sales Organization: CCPL</a:t>
            </a:r>
          </a:p>
          <a:p>
            <a:r>
              <a:rPr lang="en-US" sz="1200" i="1" dirty="0"/>
              <a:t>Distribution Channel: ZG</a:t>
            </a:r>
          </a:p>
          <a:p>
            <a:r>
              <a:rPr lang="en-US" sz="1200" i="1" dirty="0"/>
              <a:t>Division: 01</a:t>
            </a:r>
          </a:p>
          <a:p>
            <a:r>
              <a:rPr lang="en-US" sz="1200" i="1" dirty="0"/>
              <a:t>Ship to Party: 610000</a:t>
            </a:r>
          </a:p>
          <a:p>
            <a:r>
              <a:rPr lang="en-US" sz="1200" i="1" dirty="0"/>
              <a:t>Material: 167</a:t>
            </a:r>
          </a:p>
          <a:p>
            <a:pPr marL="342900" indent="-342900">
              <a:buAutoNum type="arabicPeriod" startAt="4"/>
            </a:pPr>
            <a:r>
              <a:rPr lang="en-US" sz="1800" dirty="0"/>
              <a:t>Testing – Create sales order - /n/ui2/</a:t>
            </a:r>
            <a:r>
              <a:rPr lang="en-US" sz="1800" dirty="0" err="1"/>
              <a:t>flp</a:t>
            </a:r>
            <a:endParaRPr lang="en-US" sz="1800" dirty="0"/>
          </a:p>
          <a:p>
            <a:pPr marL="342900" indent="-342900">
              <a:buAutoNum type="arabicPeriod" startAt="4"/>
            </a:pPr>
            <a:endParaRPr lang="en-US" sz="1800" dirty="0"/>
          </a:p>
          <a:p>
            <a:r>
              <a:rPr lang="en-US" sz="1800" dirty="0">
                <a:hlinkClick r:id="rId5"/>
              </a:rPr>
              <a:t>server@anubhavtrainings.com</a:t>
            </a:r>
            <a:endParaRPr lang="en-US" sz="1800" dirty="0"/>
          </a:p>
          <a:p>
            <a:r>
              <a:rPr lang="en-US" sz="1800" dirty="0"/>
              <a:t>Subscribe an S/4HANA 2023 OP system access @ 40 USD per month</a:t>
            </a: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30470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C554-5F5F-4C41-842A-E233080C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102" y="6446501"/>
            <a:ext cx="330114" cy="366087"/>
          </a:xfrm>
        </p:spPr>
        <p:txBody>
          <a:bodyPr/>
          <a:lstStyle/>
          <a:p>
            <a:fld id="{96E69268-9C8B-4EBF-A9EE-DC5DC2D48DC3}" type="slidenum">
              <a:rPr lang="en-US" sz="1333"/>
              <a:pPr/>
              <a:t>14</a:t>
            </a:fld>
            <a:endParaRPr lang="en-US" sz="1333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75FDA3-5EF9-E28D-894C-872BB03E42EE}"/>
              </a:ext>
            </a:extLst>
          </p:cNvPr>
          <p:cNvSpPr txBox="1"/>
          <p:nvPr/>
        </p:nvSpPr>
        <p:spPr>
          <a:xfrm>
            <a:off x="224979" y="788088"/>
            <a:ext cx="118062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2"/>
              </a:rPr>
              <a:t>https://training.sap.com/certification/validity?keepQueryParams=1&amp;keepRequestMethod=1</a:t>
            </a:r>
            <a:endParaRPr lang="en-US" sz="1800" dirty="0"/>
          </a:p>
          <a:p>
            <a:r>
              <a:rPr lang="en-IN" sz="1800" dirty="0">
                <a:hlinkClick r:id="rId3"/>
              </a:rPr>
              <a:t>https://training.sap.com/certification/c_abapd_2309-sap-certified-associate--back-end-developer---abap-cloud-g/</a:t>
            </a:r>
            <a:r>
              <a:rPr lang="en-IN" sz="1800" dirty="0"/>
              <a:t>?</a:t>
            </a:r>
          </a:p>
          <a:p>
            <a:endParaRPr lang="en-IN" sz="1800" dirty="0"/>
          </a:p>
          <a:p>
            <a:endParaRPr lang="en-IN" sz="1800" b="1" dirty="0"/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C_ABAPD_2309</a:t>
            </a:r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SAP Certified Associate – Back-End Developer - ABAP Cloud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4"/>
              </a:rPr>
              <a:t>Raj.shettyhyd@gmail.com</a:t>
            </a:r>
            <a:endParaRPr lang="en-IN" sz="1800" dirty="0"/>
          </a:p>
          <a:p>
            <a:r>
              <a:rPr lang="en-IN" sz="1800" dirty="0"/>
              <a:t>DYOR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5"/>
              </a:rPr>
              <a:t>Anubhav.abap@gmail.com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12175-0071-5A91-06A9-3499F67EC833}"/>
              </a:ext>
            </a:extLst>
          </p:cNvPr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Certification</a:t>
            </a:r>
            <a:endParaRPr lang="en-IN" sz="3599" dirty="0">
              <a:latin typeface="Cooper Black" panose="02080904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3C8CC-0F2E-5DA3-7FA8-B6BA9EE56AA2}"/>
              </a:ext>
            </a:extLst>
          </p:cNvPr>
          <p:cNvSpPr txBox="1"/>
          <p:nvPr/>
        </p:nvSpPr>
        <p:spPr>
          <a:xfrm>
            <a:off x="9249806" y="6491044"/>
            <a:ext cx="29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oper Black" panose="0208090404030B020404" pitchFamily="18" charset="0"/>
              </a:rPr>
              <a:t>www.anubhavtrainings.com</a:t>
            </a:r>
            <a:endParaRPr lang="en-IN" sz="12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887D-D9BC-50F6-8EC1-542E14ED8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13" y="45412"/>
            <a:ext cx="436629" cy="43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14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C554-5F5F-4C41-842A-E233080C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1102" y="6446501"/>
            <a:ext cx="330114" cy="366087"/>
          </a:xfrm>
        </p:spPr>
        <p:txBody>
          <a:bodyPr/>
          <a:lstStyle/>
          <a:p>
            <a:fld id="{96E69268-9C8B-4EBF-A9EE-DC5DC2D48DC3}" type="slidenum">
              <a:rPr lang="en-US" sz="1333"/>
              <a:pPr/>
              <a:t>15</a:t>
            </a:fld>
            <a:endParaRPr lang="en-US" sz="1333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775FDA3-5EF9-E28D-894C-872BB03E42EE}"/>
              </a:ext>
            </a:extLst>
          </p:cNvPr>
          <p:cNvSpPr txBox="1"/>
          <p:nvPr/>
        </p:nvSpPr>
        <p:spPr>
          <a:xfrm>
            <a:off x="224979" y="788088"/>
            <a:ext cx="118062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hlinkClick r:id="rId2"/>
              </a:rPr>
              <a:t>https://training.sap.com/certification/validity?keepQueryParams=1&amp;keepRequestMethod=1</a:t>
            </a:r>
            <a:endParaRPr lang="en-US" sz="1800" dirty="0"/>
          </a:p>
          <a:p>
            <a:r>
              <a:rPr lang="en-IN" sz="1800" dirty="0">
                <a:hlinkClick r:id="rId3"/>
              </a:rPr>
              <a:t>https://training.sap.com/certification/c_abapd_2309-sap-certified-associate--back-end-developer---abap-cloud-g/</a:t>
            </a:r>
            <a:r>
              <a:rPr lang="en-IN" sz="1800" dirty="0"/>
              <a:t>?</a:t>
            </a:r>
          </a:p>
          <a:p>
            <a:endParaRPr lang="en-IN" sz="1800" dirty="0"/>
          </a:p>
          <a:p>
            <a:endParaRPr lang="en-IN" sz="1800" b="1" dirty="0"/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C_ABAPD_2309</a:t>
            </a:r>
          </a:p>
          <a:p>
            <a:pPr algn="l"/>
            <a:r>
              <a:rPr lang="en-US" sz="1400" b="1" i="0" dirty="0">
                <a:effectLst/>
                <a:highlight>
                  <a:srgbClr val="FFFFFF"/>
                </a:highlight>
                <a:latin typeface="bentonsans"/>
              </a:rPr>
              <a:t>SAP Certified Associate – Back-End Developer - ABAP Cloud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4"/>
              </a:rPr>
              <a:t>Raj.shettyhyd@gmail.com</a:t>
            </a:r>
            <a:endParaRPr lang="en-IN" sz="1800" dirty="0"/>
          </a:p>
          <a:p>
            <a:r>
              <a:rPr lang="en-IN" sz="1800" dirty="0"/>
              <a:t>DYOR</a:t>
            </a:r>
          </a:p>
          <a:p>
            <a:endParaRPr lang="en-IN" sz="1800" dirty="0"/>
          </a:p>
          <a:p>
            <a:endParaRPr lang="en-IN" sz="1800" dirty="0"/>
          </a:p>
          <a:p>
            <a:r>
              <a:rPr lang="en-IN" sz="1800" dirty="0">
                <a:hlinkClick r:id="rId5"/>
              </a:rPr>
              <a:t>Anubhav.abap@gmail.com</a:t>
            </a:r>
            <a:endParaRPr lang="en-IN" sz="1800" dirty="0"/>
          </a:p>
          <a:p>
            <a:endParaRPr lang="en-IN" sz="1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8312175-0071-5A91-06A9-3499F67EC833}"/>
              </a:ext>
            </a:extLst>
          </p:cNvPr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99" dirty="0">
                <a:latin typeface="Cooper Black" panose="0208090404030B020404" pitchFamily="18" charset="0"/>
              </a:rPr>
              <a:t>Certification</a:t>
            </a:r>
            <a:endParaRPr lang="en-IN" sz="3599" dirty="0">
              <a:latin typeface="Cooper Black" panose="0208090404030B0204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33C8CC-0F2E-5DA3-7FA8-B6BA9EE56AA2}"/>
              </a:ext>
            </a:extLst>
          </p:cNvPr>
          <p:cNvSpPr txBox="1"/>
          <p:nvPr/>
        </p:nvSpPr>
        <p:spPr>
          <a:xfrm>
            <a:off x="9249806" y="6491044"/>
            <a:ext cx="2961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oper Black" panose="0208090404030B020404" pitchFamily="18" charset="0"/>
              </a:rPr>
              <a:t>www.anubhavtrainings.com</a:t>
            </a:r>
            <a:endParaRPr lang="en-IN" sz="1200" dirty="0">
              <a:latin typeface="Cooper Black" panose="0208090404030B0204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C887D-D9BC-50F6-8EC1-542E14ED8A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213" y="45412"/>
            <a:ext cx="436629" cy="4312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34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BB0BAE-F023-4B67-BE79-3E1A8ACA9361}"/>
              </a:ext>
            </a:extLst>
          </p:cNvPr>
          <p:cNvSpPr txBox="1"/>
          <p:nvPr/>
        </p:nvSpPr>
        <p:spPr>
          <a:xfrm>
            <a:off x="1260763" y="3440863"/>
            <a:ext cx="55833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Thank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BDBDBD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IN" sz="60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  <a:sym typeface="Arial"/>
              </a:rPr>
              <a:t>You</a:t>
            </a:r>
            <a:endParaRPr kumimoji="0" lang="en-IN" sz="6000" b="0" i="0" u="none" strike="noStrike" kern="0" cap="none" spc="0" normalizeH="0" baseline="0" noProof="0" dirty="0">
              <a:ln>
                <a:noFill/>
              </a:ln>
              <a:solidFill>
                <a:srgbClr val="98C536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57203-1FF5-432E-8E3E-4DFC442AA54C}"/>
              </a:ext>
            </a:extLst>
          </p:cNvPr>
          <p:cNvSpPr txBox="1"/>
          <p:nvPr/>
        </p:nvSpPr>
        <p:spPr>
          <a:xfrm>
            <a:off x="1260763" y="4581128"/>
            <a:ext cx="558338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98C536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End of </a:t>
            </a: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75C042"/>
                </a:solidFill>
                <a:effectLst/>
                <a:uLnTx/>
                <a:uFillTx/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  <a:sym typeface="Arial"/>
              </a:rPr>
              <a:t>Day 20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98CF33A-90E6-4EA2-B3D7-0B26F42FF079}"/>
              </a:ext>
            </a:extLst>
          </p:cNvPr>
          <p:cNvGrpSpPr/>
          <p:nvPr/>
        </p:nvGrpSpPr>
        <p:grpSpPr>
          <a:xfrm>
            <a:off x="1260763" y="5662865"/>
            <a:ext cx="1311594" cy="371301"/>
            <a:chOff x="1162522" y="5662865"/>
            <a:chExt cx="1311594" cy="3713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21818D1-4413-4BFC-80DF-9BAF80F237AF}"/>
                </a:ext>
              </a:extLst>
            </p:cNvPr>
            <p:cNvSpPr/>
            <p:nvPr/>
          </p:nvSpPr>
          <p:spPr>
            <a:xfrm>
              <a:off x="1162522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" name="Shape">
              <a:hlinkClick r:id="rId2"/>
              <a:extLst>
                <a:ext uri="{FF2B5EF4-FFF2-40B4-BE49-F238E27FC236}">
                  <a16:creationId xmlns:a16="http://schemas.microsoft.com/office/drawing/2014/main" id="{EDFC2025-1ECF-4924-AE38-C781400903DF}"/>
                </a:ext>
              </a:extLst>
            </p:cNvPr>
            <p:cNvSpPr/>
            <p:nvPr/>
          </p:nvSpPr>
          <p:spPr>
            <a:xfrm>
              <a:off x="1296648" y="5763560"/>
              <a:ext cx="85868" cy="18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72" y="7078"/>
                  </a:moveTo>
                  <a:lnTo>
                    <a:pt x="14372" y="5216"/>
                  </a:lnTo>
                  <a:cubicBezTo>
                    <a:pt x="14372" y="4937"/>
                    <a:pt x="14400" y="4721"/>
                    <a:pt x="14456" y="4568"/>
                  </a:cubicBezTo>
                  <a:cubicBezTo>
                    <a:pt x="14512" y="4415"/>
                    <a:pt x="14639" y="4264"/>
                    <a:pt x="14836" y="4115"/>
                  </a:cubicBezTo>
                  <a:cubicBezTo>
                    <a:pt x="15033" y="3967"/>
                    <a:pt x="15352" y="3864"/>
                    <a:pt x="15793" y="3808"/>
                  </a:cubicBezTo>
                  <a:cubicBezTo>
                    <a:pt x="16233" y="3751"/>
                    <a:pt x="16819" y="3722"/>
                    <a:pt x="17551" y="3722"/>
                  </a:cubicBezTo>
                  <a:lnTo>
                    <a:pt x="21544" y="3722"/>
                  </a:lnTo>
                  <a:lnTo>
                    <a:pt x="21544" y="0"/>
                  </a:lnTo>
                  <a:lnTo>
                    <a:pt x="15160" y="0"/>
                  </a:lnTo>
                  <a:cubicBezTo>
                    <a:pt x="11466" y="0"/>
                    <a:pt x="8813" y="409"/>
                    <a:pt x="7200" y="1225"/>
                  </a:cubicBezTo>
                  <a:cubicBezTo>
                    <a:pt x="5588" y="2042"/>
                    <a:pt x="4782" y="3246"/>
                    <a:pt x="4782" y="4836"/>
                  </a:cubicBezTo>
                  <a:lnTo>
                    <a:pt x="4782" y="7077"/>
                  </a:lnTo>
                  <a:lnTo>
                    <a:pt x="0" y="7077"/>
                  </a:lnTo>
                  <a:lnTo>
                    <a:pt x="0" y="10800"/>
                  </a:lnTo>
                  <a:lnTo>
                    <a:pt x="4781" y="10800"/>
                  </a:lnTo>
                  <a:lnTo>
                    <a:pt x="4781" y="21600"/>
                  </a:lnTo>
                  <a:lnTo>
                    <a:pt x="14372" y="21600"/>
                  </a:lnTo>
                  <a:lnTo>
                    <a:pt x="14372" y="10800"/>
                  </a:lnTo>
                  <a:lnTo>
                    <a:pt x="20756" y="10800"/>
                  </a:lnTo>
                  <a:lnTo>
                    <a:pt x="21600" y="7078"/>
                  </a:lnTo>
                  <a:cubicBezTo>
                    <a:pt x="21600" y="7078"/>
                    <a:pt x="14372" y="7078"/>
                    <a:pt x="14372" y="70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C594A17-950B-4231-AA93-6E8DB90F8098}"/>
                </a:ext>
              </a:extLst>
            </p:cNvPr>
            <p:cNvSpPr/>
            <p:nvPr/>
          </p:nvSpPr>
          <p:spPr>
            <a:xfrm>
              <a:off x="1632668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Shape">
              <a:hlinkClick r:id="rId3"/>
              <a:extLst>
                <a:ext uri="{FF2B5EF4-FFF2-40B4-BE49-F238E27FC236}">
                  <a16:creationId xmlns:a16="http://schemas.microsoft.com/office/drawing/2014/main" id="{C70A3C55-CE25-4C0F-9537-824AEA080D1D}"/>
                </a:ext>
              </a:extLst>
            </p:cNvPr>
            <p:cNvSpPr/>
            <p:nvPr/>
          </p:nvSpPr>
          <p:spPr>
            <a:xfrm>
              <a:off x="1716213" y="5774232"/>
              <a:ext cx="200503" cy="162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557"/>
                  </a:moveTo>
                  <a:cubicBezTo>
                    <a:pt x="20797" y="2991"/>
                    <a:pt x="19941" y="3278"/>
                    <a:pt x="19048" y="3418"/>
                  </a:cubicBezTo>
                  <a:cubicBezTo>
                    <a:pt x="19966" y="2743"/>
                    <a:pt x="20667" y="1683"/>
                    <a:pt x="20997" y="405"/>
                  </a:cubicBezTo>
                  <a:cubicBezTo>
                    <a:pt x="20141" y="1034"/>
                    <a:pt x="19196" y="1477"/>
                    <a:pt x="18188" y="1725"/>
                  </a:cubicBezTo>
                  <a:cubicBezTo>
                    <a:pt x="17376" y="660"/>
                    <a:pt x="16217" y="0"/>
                    <a:pt x="14954" y="0"/>
                  </a:cubicBezTo>
                  <a:cubicBezTo>
                    <a:pt x="12502" y="0"/>
                    <a:pt x="10529" y="2449"/>
                    <a:pt x="10529" y="5451"/>
                  </a:cubicBezTo>
                  <a:cubicBezTo>
                    <a:pt x="10529" y="5883"/>
                    <a:pt x="10558" y="6299"/>
                    <a:pt x="10631" y="6694"/>
                  </a:cubicBezTo>
                  <a:cubicBezTo>
                    <a:pt x="6950" y="6473"/>
                    <a:pt x="3692" y="4302"/>
                    <a:pt x="1504" y="994"/>
                  </a:cubicBezTo>
                  <a:cubicBezTo>
                    <a:pt x="1122" y="1809"/>
                    <a:pt x="898" y="2743"/>
                    <a:pt x="898" y="3748"/>
                  </a:cubicBezTo>
                  <a:cubicBezTo>
                    <a:pt x="898" y="5636"/>
                    <a:pt x="1687" y="7309"/>
                    <a:pt x="2865" y="8278"/>
                  </a:cubicBezTo>
                  <a:cubicBezTo>
                    <a:pt x="2153" y="8261"/>
                    <a:pt x="1455" y="8007"/>
                    <a:pt x="864" y="7606"/>
                  </a:cubicBezTo>
                  <a:cubicBezTo>
                    <a:pt x="864" y="7623"/>
                    <a:pt x="864" y="7645"/>
                    <a:pt x="864" y="7666"/>
                  </a:cubicBezTo>
                  <a:cubicBezTo>
                    <a:pt x="864" y="10315"/>
                    <a:pt x="2399" y="12515"/>
                    <a:pt x="4412" y="13022"/>
                  </a:cubicBezTo>
                  <a:cubicBezTo>
                    <a:pt x="4051" y="13143"/>
                    <a:pt x="3658" y="13201"/>
                    <a:pt x="3251" y="13201"/>
                  </a:cubicBezTo>
                  <a:cubicBezTo>
                    <a:pt x="2967" y="13201"/>
                    <a:pt x="2681" y="13181"/>
                    <a:pt x="2412" y="13108"/>
                  </a:cubicBezTo>
                  <a:cubicBezTo>
                    <a:pt x="2986" y="15266"/>
                    <a:pt x="4614" y="16853"/>
                    <a:pt x="6550" y="16905"/>
                  </a:cubicBezTo>
                  <a:cubicBezTo>
                    <a:pt x="5044" y="18355"/>
                    <a:pt x="3131" y="19229"/>
                    <a:pt x="1060" y="19229"/>
                  </a:cubicBezTo>
                  <a:cubicBezTo>
                    <a:pt x="697" y="19229"/>
                    <a:pt x="348" y="19209"/>
                    <a:pt x="0" y="19154"/>
                  </a:cubicBezTo>
                  <a:cubicBezTo>
                    <a:pt x="1962" y="20711"/>
                    <a:pt x="4286" y="21600"/>
                    <a:pt x="6793" y="21600"/>
                  </a:cubicBezTo>
                  <a:cubicBezTo>
                    <a:pt x="14942" y="21600"/>
                    <a:pt x="19397" y="13292"/>
                    <a:pt x="19397" y="6091"/>
                  </a:cubicBezTo>
                  <a:cubicBezTo>
                    <a:pt x="19397" y="5850"/>
                    <a:pt x="19390" y="5618"/>
                    <a:pt x="19380" y="5387"/>
                  </a:cubicBezTo>
                  <a:cubicBezTo>
                    <a:pt x="20259" y="4619"/>
                    <a:pt x="20998" y="3660"/>
                    <a:pt x="21600" y="2557"/>
                  </a:cubicBezTo>
                  <a:cubicBezTo>
                    <a:pt x="21600" y="2557"/>
                    <a:pt x="21600" y="2557"/>
                    <a:pt x="21600" y="255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F389CA4-9215-4DA8-BFFA-FA4329B49979}"/>
                </a:ext>
              </a:extLst>
            </p:cNvPr>
            <p:cNvSpPr/>
            <p:nvPr/>
          </p:nvSpPr>
          <p:spPr>
            <a:xfrm>
              <a:off x="2102815" y="5662865"/>
              <a:ext cx="371301" cy="371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Shape">
              <a:hlinkClick r:id="rId4"/>
              <a:extLst>
                <a:ext uri="{FF2B5EF4-FFF2-40B4-BE49-F238E27FC236}">
                  <a16:creationId xmlns:a16="http://schemas.microsoft.com/office/drawing/2014/main" id="{F0CB12D6-F0DA-4BB6-B2C7-4BE43A29C51F}"/>
                </a:ext>
              </a:extLst>
            </p:cNvPr>
            <p:cNvSpPr/>
            <p:nvPr/>
          </p:nvSpPr>
          <p:spPr>
            <a:xfrm>
              <a:off x="2189003" y="5751342"/>
              <a:ext cx="202748" cy="202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7" y="11280"/>
                  </a:moveTo>
                  <a:cubicBezTo>
                    <a:pt x="17712" y="10975"/>
                    <a:pt x="15821" y="11022"/>
                    <a:pt x="13768" y="11419"/>
                  </a:cubicBezTo>
                  <a:cubicBezTo>
                    <a:pt x="13571" y="10725"/>
                    <a:pt x="13362" y="10071"/>
                    <a:pt x="13146" y="9456"/>
                  </a:cubicBezTo>
                  <a:cubicBezTo>
                    <a:pt x="15173" y="8681"/>
                    <a:pt x="16814" y="7539"/>
                    <a:pt x="18018" y="6057"/>
                  </a:cubicBezTo>
                  <a:cubicBezTo>
                    <a:pt x="18916" y="7419"/>
                    <a:pt x="19440" y="9050"/>
                    <a:pt x="19440" y="10800"/>
                  </a:cubicBezTo>
                  <a:cubicBezTo>
                    <a:pt x="19440" y="10961"/>
                    <a:pt x="19435" y="11121"/>
                    <a:pt x="19427" y="11280"/>
                  </a:cubicBezTo>
                  <a:cubicBezTo>
                    <a:pt x="19427" y="11280"/>
                    <a:pt x="19427" y="11280"/>
                    <a:pt x="19427" y="11280"/>
                  </a:cubicBezTo>
                  <a:close/>
                  <a:moveTo>
                    <a:pt x="15025" y="18334"/>
                  </a:moveTo>
                  <a:cubicBezTo>
                    <a:pt x="14873" y="16593"/>
                    <a:pt x="14617" y="14987"/>
                    <a:pt x="14296" y="13522"/>
                  </a:cubicBezTo>
                  <a:cubicBezTo>
                    <a:pt x="15886" y="13225"/>
                    <a:pt x="17507" y="13137"/>
                    <a:pt x="19038" y="13406"/>
                  </a:cubicBezTo>
                  <a:cubicBezTo>
                    <a:pt x="18371" y="15511"/>
                    <a:pt x="16918" y="17268"/>
                    <a:pt x="15025" y="18334"/>
                  </a:cubicBezTo>
                  <a:cubicBezTo>
                    <a:pt x="15025" y="18334"/>
                    <a:pt x="15025" y="18334"/>
                    <a:pt x="15025" y="18334"/>
                  </a:cubicBezTo>
                  <a:close/>
                  <a:moveTo>
                    <a:pt x="10800" y="19440"/>
                  </a:moveTo>
                  <a:cubicBezTo>
                    <a:pt x="8577" y="19440"/>
                    <a:pt x="6548" y="18596"/>
                    <a:pt x="5015" y="17212"/>
                  </a:cubicBezTo>
                  <a:cubicBezTo>
                    <a:pt x="6456" y="16365"/>
                    <a:pt x="9162" y="14922"/>
                    <a:pt x="12199" y="14029"/>
                  </a:cubicBezTo>
                  <a:cubicBezTo>
                    <a:pt x="12538" y="15587"/>
                    <a:pt x="12795" y="17303"/>
                    <a:pt x="12924" y="19176"/>
                  </a:cubicBezTo>
                  <a:cubicBezTo>
                    <a:pt x="12244" y="19348"/>
                    <a:pt x="11533" y="19440"/>
                    <a:pt x="10800" y="19440"/>
                  </a:cubicBezTo>
                  <a:cubicBezTo>
                    <a:pt x="10800" y="19440"/>
                    <a:pt x="10800" y="19440"/>
                    <a:pt x="10800" y="19440"/>
                  </a:cubicBezTo>
                  <a:close/>
                  <a:moveTo>
                    <a:pt x="2160" y="10800"/>
                  </a:moveTo>
                  <a:cubicBezTo>
                    <a:pt x="2160" y="10677"/>
                    <a:pt x="2163" y="10555"/>
                    <a:pt x="2168" y="10434"/>
                  </a:cubicBezTo>
                  <a:cubicBezTo>
                    <a:pt x="3029" y="10541"/>
                    <a:pt x="4305" y="10658"/>
                    <a:pt x="5793" y="10658"/>
                  </a:cubicBezTo>
                  <a:cubicBezTo>
                    <a:pt x="6514" y="10658"/>
                    <a:pt x="7284" y="10631"/>
                    <a:pt x="8081" y="10562"/>
                  </a:cubicBezTo>
                  <a:cubicBezTo>
                    <a:pt x="9142" y="10470"/>
                    <a:pt x="10142" y="10310"/>
                    <a:pt x="11081" y="10088"/>
                  </a:cubicBezTo>
                  <a:cubicBezTo>
                    <a:pt x="11287" y="10669"/>
                    <a:pt x="11485" y="11281"/>
                    <a:pt x="11671" y="11928"/>
                  </a:cubicBezTo>
                  <a:cubicBezTo>
                    <a:pt x="10698" y="12211"/>
                    <a:pt x="9693" y="12565"/>
                    <a:pt x="8656" y="12990"/>
                  </a:cubicBezTo>
                  <a:cubicBezTo>
                    <a:pt x="6423" y="13906"/>
                    <a:pt x="4601" y="14931"/>
                    <a:pt x="3585" y="15547"/>
                  </a:cubicBezTo>
                  <a:cubicBezTo>
                    <a:pt x="2685" y="14184"/>
                    <a:pt x="2160" y="12552"/>
                    <a:pt x="2160" y="10800"/>
                  </a:cubicBezTo>
                  <a:cubicBezTo>
                    <a:pt x="2160" y="10800"/>
                    <a:pt x="2160" y="10800"/>
                    <a:pt x="2160" y="10800"/>
                  </a:cubicBezTo>
                  <a:close/>
                  <a:moveTo>
                    <a:pt x="7253" y="2922"/>
                  </a:moveTo>
                  <a:cubicBezTo>
                    <a:pt x="7897" y="3727"/>
                    <a:pt x="9119" y="5437"/>
                    <a:pt x="10273" y="8054"/>
                  </a:cubicBezTo>
                  <a:cubicBezTo>
                    <a:pt x="7243" y="8704"/>
                    <a:pt x="4136" y="8489"/>
                    <a:pt x="2530" y="8298"/>
                  </a:cubicBezTo>
                  <a:cubicBezTo>
                    <a:pt x="3257" y="5901"/>
                    <a:pt x="4998" y="3941"/>
                    <a:pt x="7253" y="2922"/>
                  </a:cubicBezTo>
                  <a:cubicBezTo>
                    <a:pt x="7253" y="2922"/>
                    <a:pt x="7253" y="2922"/>
                    <a:pt x="7253" y="2922"/>
                  </a:cubicBezTo>
                  <a:close/>
                  <a:moveTo>
                    <a:pt x="10800" y="2160"/>
                  </a:moveTo>
                  <a:cubicBezTo>
                    <a:pt x="13021" y="2160"/>
                    <a:pt x="15049" y="3003"/>
                    <a:pt x="16581" y="4385"/>
                  </a:cubicBezTo>
                  <a:cubicBezTo>
                    <a:pt x="15509" y="5855"/>
                    <a:pt x="14008" y="6822"/>
                    <a:pt x="12365" y="7445"/>
                  </a:cubicBezTo>
                  <a:cubicBezTo>
                    <a:pt x="12091" y="6806"/>
                    <a:pt x="11817" y="6226"/>
                    <a:pt x="11555" y="5709"/>
                  </a:cubicBezTo>
                  <a:cubicBezTo>
                    <a:pt x="10795" y="4211"/>
                    <a:pt x="10048" y="3064"/>
                    <a:pt x="9466" y="2263"/>
                  </a:cubicBezTo>
                  <a:cubicBezTo>
                    <a:pt x="9901" y="2195"/>
                    <a:pt x="10346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lose/>
                  <a:moveTo>
                    <a:pt x="18834" y="3590"/>
                  </a:moveTo>
                  <a:lnTo>
                    <a:pt x="18682" y="3425"/>
                  </a:lnTo>
                  <a:cubicBezTo>
                    <a:pt x="16710" y="1318"/>
                    <a:pt x="13906" y="0"/>
                    <a:pt x="10800" y="0"/>
                  </a:cubicBezTo>
                  <a:cubicBezTo>
                    <a:pt x="9564" y="0"/>
                    <a:pt x="8376" y="209"/>
                    <a:pt x="7269" y="593"/>
                  </a:cubicBezTo>
                  <a:lnTo>
                    <a:pt x="7157" y="633"/>
                  </a:lnTo>
                  <a:cubicBezTo>
                    <a:pt x="3542" y="1932"/>
                    <a:pt x="814" y="5108"/>
                    <a:pt x="154" y="8980"/>
                  </a:cubicBezTo>
                  <a:cubicBezTo>
                    <a:pt x="153" y="8984"/>
                    <a:pt x="152" y="8988"/>
                    <a:pt x="152" y="8991"/>
                  </a:cubicBezTo>
                  <a:cubicBezTo>
                    <a:pt x="149" y="9004"/>
                    <a:pt x="148" y="9016"/>
                    <a:pt x="146" y="9028"/>
                  </a:cubicBezTo>
                  <a:cubicBezTo>
                    <a:pt x="51" y="9605"/>
                    <a:pt x="0" y="10197"/>
                    <a:pt x="0" y="10800"/>
                  </a:cubicBezTo>
                  <a:cubicBezTo>
                    <a:pt x="0" y="13375"/>
                    <a:pt x="906" y="15741"/>
                    <a:pt x="2416" y="17599"/>
                  </a:cubicBezTo>
                  <a:cubicBezTo>
                    <a:pt x="2417" y="17600"/>
                    <a:pt x="2541" y="17751"/>
                    <a:pt x="2541" y="17751"/>
                  </a:cubicBezTo>
                  <a:cubicBezTo>
                    <a:pt x="4524" y="20103"/>
                    <a:pt x="7490" y="21600"/>
                    <a:pt x="10800" y="21600"/>
                  </a:cubicBezTo>
                  <a:cubicBezTo>
                    <a:pt x="12051" y="21600"/>
                    <a:pt x="13252" y="21385"/>
                    <a:pt x="14370" y="20993"/>
                  </a:cubicBezTo>
                  <a:cubicBezTo>
                    <a:pt x="14400" y="20983"/>
                    <a:pt x="14429" y="20974"/>
                    <a:pt x="14457" y="20962"/>
                  </a:cubicBezTo>
                  <a:cubicBezTo>
                    <a:pt x="18004" y="19681"/>
                    <a:pt x="20694" y="16594"/>
                    <a:pt x="21411" y="12816"/>
                  </a:cubicBezTo>
                  <a:cubicBezTo>
                    <a:pt x="21412" y="12806"/>
                    <a:pt x="21414" y="12797"/>
                    <a:pt x="21416" y="12788"/>
                  </a:cubicBezTo>
                  <a:cubicBezTo>
                    <a:pt x="21536" y="12143"/>
                    <a:pt x="21600" y="11479"/>
                    <a:pt x="21600" y="10800"/>
                  </a:cubicBezTo>
                  <a:cubicBezTo>
                    <a:pt x="21600" y="8032"/>
                    <a:pt x="20553" y="5503"/>
                    <a:pt x="18834" y="3590"/>
                  </a:cubicBezTo>
                  <a:cubicBezTo>
                    <a:pt x="18834" y="3590"/>
                    <a:pt x="18834" y="3590"/>
                    <a:pt x="18834" y="35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E739AA3-A794-9F54-6A5A-CA2C7ED598BB}"/>
              </a:ext>
            </a:extLst>
          </p:cNvPr>
          <p:cNvSpPr/>
          <p:nvPr/>
        </p:nvSpPr>
        <p:spPr>
          <a:xfrm>
            <a:off x="1300694" y="2272374"/>
            <a:ext cx="5297771" cy="986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www.anubhavtrainings.com</a:t>
            </a:r>
          </a:p>
        </p:txBody>
      </p:sp>
      <p:sp>
        <p:nvSpPr>
          <p:cNvPr id="12" name="Right Triangle 11"/>
          <p:cNvSpPr/>
          <p:nvPr/>
        </p:nvSpPr>
        <p:spPr>
          <a:xfrm rot="19603165">
            <a:off x="394348" y="-1369124"/>
            <a:ext cx="4191287" cy="2738247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3" name="Right Triangle 12"/>
          <p:cNvSpPr/>
          <p:nvPr/>
        </p:nvSpPr>
        <p:spPr>
          <a:xfrm rot="16200000">
            <a:off x="6874209" y="1545491"/>
            <a:ext cx="4718460" cy="5910772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solidFill>
                  <a:srgbClr val="00B050"/>
                </a:solidFill>
              </a:ln>
              <a:solidFill>
                <a:srgbClr val="00B05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4" name="Minus 13"/>
          <p:cNvSpPr/>
          <p:nvPr/>
        </p:nvSpPr>
        <p:spPr>
          <a:xfrm rot="19276189">
            <a:off x="4275114" y="4157244"/>
            <a:ext cx="9864485" cy="472198"/>
          </a:xfrm>
          <a:prstGeom prst="mathMin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1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EAF14BF4-9A45-8B4E-AA65-A815CC72E5A3}"/>
              </a:ext>
            </a:extLst>
          </p:cNvPr>
          <p:cNvSpPr/>
          <p:nvPr/>
        </p:nvSpPr>
        <p:spPr>
          <a:xfrm flipH="1">
            <a:off x="3029488" y="2339447"/>
            <a:ext cx="9159332" cy="4517660"/>
          </a:xfrm>
          <a:prstGeom prst="rtTriangle">
            <a:avLst/>
          </a:prstGeom>
          <a:solidFill>
            <a:srgbClr val="18A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901FB9E-D5D8-0E42-9064-309ADD0ECF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892"/>
            <a:ext cx="12188825" cy="487666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F6EAF-BDD9-FA40-9881-470C78C023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6" y="892"/>
            <a:ext cx="12185652" cy="48766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D8E97E7-E23C-4E4A-A0AF-1C43E32D5148}"/>
              </a:ext>
            </a:extLst>
          </p:cNvPr>
          <p:cNvSpPr/>
          <p:nvPr/>
        </p:nvSpPr>
        <p:spPr>
          <a:xfrm>
            <a:off x="3175" y="-9395"/>
            <a:ext cx="12184064" cy="4886954"/>
          </a:xfrm>
          <a:prstGeom prst="rect">
            <a:avLst/>
          </a:prstGeom>
          <a:gradFill>
            <a:gsLst>
              <a:gs pos="89000">
                <a:schemeClr val="accent4">
                  <a:lumMod val="75000"/>
                  <a:alpha val="96000"/>
                </a:schemeClr>
              </a:gs>
              <a:gs pos="29000">
                <a:schemeClr val="tx2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FFC3F4-1A5C-6446-9CE3-98CE002CFF5F}"/>
              </a:ext>
            </a:extLst>
          </p:cNvPr>
          <p:cNvSpPr/>
          <p:nvPr/>
        </p:nvSpPr>
        <p:spPr>
          <a:xfrm>
            <a:off x="350568" y="5992010"/>
            <a:ext cx="3553364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Contact us today!</a:t>
            </a:r>
          </a:p>
          <a:p>
            <a:pPr marL="0" marR="0" lvl="0" indent="0" algn="l" defTabSz="9139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https://anubhavtrainings.com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1E6F4-0EB3-3446-B962-79A0A253F3F7}"/>
              </a:ext>
            </a:extLst>
          </p:cNvPr>
          <p:cNvSpPr/>
          <p:nvPr/>
        </p:nvSpPr>
        <p:spPr>
          <a:xfrm>
            <a:off x="8178219" y="2926031"/>
            <a:ext cx="3229442" cy="276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5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build the workforce of the future.</a:t>
            </a:r>
            <a:endParaRPr kumimoji="0" lang="en-US" sz="1200" b="0" i="0" u="none" strike="noStrike" kern="1200" cap="none" spc="5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EED0AA-D6A0-854A-9888-8400B6D1FE48}"/>
              </a:ext>
            </a:extLst>
          </p:cNvPr>
          <p:cNvSpPr/>
          <p:nvPr/>
        </p:nvSpPr>
        <p:spPr>
          <a:xfrm>
            <a:off x="1221676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Corporate Clients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FBD6F02-53D0-BF4D-BF2A-4BD3E0AC1D30}"/>
              </a:ext>
            </a:extLst>
          </p:cNvPr>
          <p:cNvSpPr/>
          <p:nvPr/>
        </p:nvSpPr>
        <p:spPr>
          <a:xfrm>
            <a:off x="2825143" y="3113856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30,000+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Trained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3EFFD71-D9A6-F843-8D97-4553654A0BAE}"/>
              </a:ext>
            </a:extLst>
          </p:cNvPr>
          <p:cNvSpPr/>
          <p:nvPr/>
        </p:nvSpPr>
        <p:spPr>
          <a:xfrm>
            <a:off x="4495429" y="3111497"/>
            <a:ext cx="1801447" cy="646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25000+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Learners Placed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BB1580-5754-8F41-9AD0-21D8AE6FD2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127" y="2279841"/>
            <a:ext cx="640059" cy="64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5C330F-D3B3-C54E-A760-411AF08F90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530" y="2272765"/>
            <a:ext cx="671928" cy="67192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32520" y="692233"/>
            <a:ext cx="6570959" cy="11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We’re committed to empower you to be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2799" b="1" i="0" u="none" strike="noStrike" kern="1200" cap="none" spc="0" normalizeH="0" baseline="0" noProof="0" dirty="0">
                <a:ln>
                  <a:noFill/>
                </a:ln>
                <a:solidFill>
                  <a:srgbClr val="2AC6D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#FutureReady 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through powerful training solutions.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B88429-5E3E-E649-B2EC-6D73DF20380B}"/>
              </a:ext>
            </a:extLst>
          </p:cNvPr>
          <p:cNvSpPr/>
          <p:nvPr/>
        </p:nvSpPr>
        <p:spPr>
          <a:xfrm>
            <a:off x="350569" y="4998498"/>
            <a:ext cx="3900557" cy="892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10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FREE WEBINARS </a:t>
            </a:r>
          </a:p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977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Sign up for free webinars with industry experts every fortnight!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A2992D5F-5E6B-654B-9458-11A35BA426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451" y="2194693"/>
            <a:ext cx="851865" cy="851865"/>
          </a:xfrm>
          <a:prstGeom prst="rect">
            <a:avLst/>
          </a:prstGeom>
        </p:spPr>
      </p:pic>
      <p:grpSp>
        <p:nvGrpSpPr>
          <p:cNvPr id="8" name="Group 13">
            <a:extLst>
              <a:ext uri="{FF2B5EF4-FFF2-40B4-BE49-F238E27FC236}">
                <a16:creationId xmlns:a16="http://schemas.microsoft.com/office/drawing/2014/main" id="{C4CE162D-F9BF-9140-A233-D39001B36CFD}"/>
              </a:ext>
            </a:extLst>
          </p:cNvPr>
          <p:cNvGrpSpPr/>
          <p:nvPr/>
        </p:nvGrpSpPr>
        <p:grpSpPr>
          <a:xfrm>
            <a:off x="6517598" y="3369121"/>
            <a:ext cx="5611184" cy="3380860"/>
            <a:chOff x="4482563" y="4980191"/>
            <a:chExt cx="3128574" cy="18413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C3C8DA-341B-5A4B-82D2-EE674B9C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2563" y="4980191"/>
              <a:ext cx="3128574" cy="18413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68CD41-8EF3-B443-924E-319DE8B16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06220" y="5127342"/>
              <a:ext cx="2275190" cy="1498325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4C82462-A6A9-9F40-B874-C2786492A285}"/>
              </a:ext>
            </a:extLst>
          </p:cNvPr>
          <p:cNvSpPr/>
          <p:nvPr/>
        </p:nvSpPr>
        <p:spPr>
          <a:xfrm>
            <a:off x="4492569" y="5574754"/>
            <a:ext cx="2196235" cy="5473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41E04-1B35-BD4F-8B37-C6CC88C6B995}"/>
              </a:ext>
            </a:extLst>
          </p:cNvPr>
          <p:cNvSpPr/>
          <p:nvPr/>
        </p:nvSpPr>
        <p:spPr>
          <a:xfrm>
            <a:off x="4399734" y="5490332"/>
            <a:ext cx="2196235" cy="5473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9D7C5-0368-6645-B73F-D51BF9C01567}"/>
              </a:ext>
            </a:extLst>
          </p:cNvPr>
          <p:cNvSpPr/>
          <p:nvPr/>
        </p:nvSpPr>
        <p:spPr>
          <a:xfrm>
            <a:off x="4802969" y="5590298"/>
            <a:ext cx="1466686" cy="369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99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Enroll Now!</a:t>
            </a:r>
            <a:endParaRPr kumimoji="0" lang="en-US" sz="1799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42A5B84E-0F13-E020-C1B3-A338EB416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236" y="444130"/>
            <a:ext cx="2323495" cy="229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6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1D1380-BC28-F74F-8866-BD4C0AD42595}"/>
              </a:ext>
            </a:extLst>
          </p:cNvPr>
          <p:cNvSpPr/>
          <p:nvPr/>
        </p:nvSpPr>
        <p:spPr>
          <a:xfrm>
            <a:off x="1587" y="-13391"/>
            <a:ext cx="12185651" cy="758913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en-US" sz="1799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87" y="3190483"/>
            <a:ext cx="12185651" cy="2509639"/>
          </a:xfrm>
          <a:prstGeom prst="rect">
            <a:avLst/>
          </a:prstGeom>
          <a:gradFill flip="none" rotWithShape="1">
            <a:gsLst>
              <a:gs pos="13000">
                <a:srgbClr val="25B6C2">
                  <a:alpha val="50000"/>
                </a:srgbClr>
              </a:gs>
              <a:gs pos="100000">
                <a:srgbClr val="0692DB">
                  <a:alpha val="5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87" y="3362982"/>
            <a:ext cx="12185651" cy="2127761"/>
          </a:xfrm>
          <a:prstGeom prst="rect">
            <a:avLst/>
          </a:prstGeom>
          <a:gradFill flip="none" rotWithShape="1">
            <a:gsLst>
              <a:gs pos="13000">
                <a:srgbClr val="25B6C2"/>
              </a:gs>
              <a:gs pos="100000">
                <a:srgbClr val="0692DB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43">
              <a:defRPr/>
            </a:pPr>
            <a:endParaRPr lang="ko-KR" altLang="en-US" sz="1799">
              <a:solidFill>
                <a:srgbClr val="FFFFFF"/>
              </a:solidFill>
              <a:latin typeface="Arial" panose="020B0604020202020204"/>
              <a:ea typeface="굴림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3840714" y="3436579"/>
            <a:ext cx="4507397" cy="6461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3599" b="1" dirty="0">
                <a:solidFill>
                  <a:srgbClr val="FFFFFF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DISCLAIMER</a:t>
            </a:r>
            <a:endParaRPr lang="en-US" sz="3299" spc="150" dirty="0">
              <a:solidFill>
                <a:srgbClr val="FFFFFF"/>
              </a:solidFill>
              <a:latin typeface="Arial" panose="020B0604020202020204" pitchFamily="34" charset="0"/>
              <a:ea typeface="Lato Medium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45CD40-9ABD-7441-A0F8-C5ACA34BB34C}"/>
              </a:ext>
            </a:extLst>
          </p:cNvPr>
          <p:cNvSpPr txBox="1"/>
          <p:nvPr/>
        </p:nvSpPr>
        <p:spPr>
          <a:xfrm>
            <a:off x="442020" y="4059852"/>
            <a:ext cx="11304786" cy="12000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943">
              <a:defRPr/>
            </a:pPr>
            <a:r>
              <a:rPr lang="en-IN" sz="2399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training content and delivery of this presentation is confidential, and cannot be recorded, or copied and distributed to any third party, without the written consent of Anubhav Trainings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8F6A9E-4911-4C13-BF00-4BE4386AE0F7}"/>
              </a:ext>
            </a:extLst>
          </p:cNvPr>
          <p:cNvSpPr/>
          <p:nvPr/>
        </p:nvSpPr>
        <p:spPr>
          <a:xfrm>
            <a:off x="1718111" y="1105227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6E7713-5946-46A4-BF47-B37093B73CC4}"/>
              </a:ext>
            </a:extLst>
          </p:cNvPr>
          <p:cNvSpPr/>
          <p:nvPr/>
        </p:nvSpPr>
        <p:spPr>
          <a:xfrm>
            <a:off x="2134637" y="2352875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216E7A0-138C-422D-847B-06FB608C8E01}"/>
              </a:ext>
            </a:extLst>
          </p:cNvPr>
          <p:cNvSpPr/>
          <p:nvPr/>
        </p:nvSpPr>
        <p:spPr>
          <a:xfrm>
            <a:off x="2551163" y="3600523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E200DD0-D348-45E6-9B6B-43B966A8FF8C}"/>
              </a:ext>
            </a:extLst>
          </p:cNvPr>
          <p:cNvSpPr/>
          <p:nvPr/>
        </p:nvSpPr>
        <p:spPr>
          <a:xfrm>
            <a:off x="2967689" y="4848171"/>
            <a:ext cx="4889619" cy="840385"/>
          </a:xfrm>
          <a:prstGeom prst="roundRect">
            <a:avLst>
              <a:gd name="adj" fmla="val 181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8189288-4068-4B20-8FAB-92E0830D6B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5" t="7760" r="8472" b="4056"/>
          <a:stretch/>
        </p:blipFill>
        <p:spPr>
          <a:xfrm>
            <a:off x="-1" y="-1"/>
            <a:ext cx="5662364" cy="6858000"/>
          </a:xfrm>
          <a:effectLst>
            <a:outerShdw blurRad="368300" dist="254000" dir="20580000" algn="tl" rotWithShape="0">
              <a:prstClr val="black">
                <a:alpha val="20000"/>
              </a:prstClr>
            </a:outerShdw>
          </a:effec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536E1EE-C900-4048-90CA-E22FBE51EE3B}"/>
              </a:ext>
            </a:extLst>
          </p:cNvPr>
          <p:cNvSpPr/>
          <p:nvPr/>
        </p:nvSpPr>
        <p:spPr>
          <a:xfrm>
            <a:off x="1718111" y="-1"/>
            <a:ext cx="3989979" cy="6814397"/>
          </a:xfrm>
          <a:custGeom>
            <a:avLst/>
            <a:gdLst>
              <a:gd name="connsiteX0" fmla="*/ 0 w 3989979"/>
              <a:gd name="connsiteY0" fmla="*/ 0 h 6814397"/>
              <a:gd name="connsiteX1" fmla="*/ 1282220 w 3989979"/>
              <a:gd name="connsiteY1" fmla="*/ 0 h 6814397"/>
              <a:gd name="connsiteX2" fmla="*/ 1402006 w 3989979"/>
              <a:gd name="connsiteY2" fmla="*/ 94133 h 6814397"/>
              <a:gd name="connsiteX3" fmla="*/ 3989979 w 3989979"/>
              <a:gd name="connsiteY3" fmla="*/ 5581812 h 6814397"/>
              <a:gd name="connsiteX4" fmla="*/ 3908037 w 3989979"/>
              <a:gd name="connsiteY4" fmla="*/ 6664843 h 6814397"/>
              <a:gd name="connsiteX5" fmla="*/ 3881330 w 3989979"/>
              <a:gd name="connsiteY5" fmla="*/ 6814397 h 6814397"/>
              <a:gd name="connsiteX6" fmla="*/ 3889285 w 3989979"/>
              <a:gd name="connsiteY6" fmla="*/ 6709775 h 6814397"/>
              <a:gd name="connsiteX7" fmla="*/ 3898539 w 3989979"/>
              <a:gd name="connsiteY7" fmla="*/ 6343812 h 6814397"/>
              <a:gd name="connsiteX8" fmla="*/ 176735 w 3989979"/>
              <a:gd name="connsiteY8" fmla="*/ 90518 h 6814397"/>
              <a:gd name="connsiteX9" fmla="*/ 0 w 3989979"/>
              <a:gd name="connsiteY9" fmla="*/ 0 h 681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89979" h="6814397">
                <a:moveTo>
                  <a:pt x="0" y="0"/>
                </a:moveTo>
                <a:lnTo>
                  <a:pt x="1282220" y="0"/>
                </a:lnTo>
                <a:lnTo>
                  <a:pt x="1402006" y="94133"/>
                </a:lnTo>
                <a:cubicBezTo>
                  <a:pt x="2982546" y="1398511"/>
                  <a:pt x="3989979" y="3372512"/>
                  <a:pt x="3989979" y="5581812"/>
                </a:cubicBezTo>
                <a:cubicBezTo>
                  <a:pt x="3989979" y="5950029"/>
                  <a:pt x="3961995" y="6311709"/>
                  <a:pt x="3908037" y="6664843"/>
                </a:cubicBezTo>
                <a:lnTo>
                  <a:pt x="3881330" y="6814397"/>
                </a:lnTo>
                <a:lnTo>
                  <a:pt x="3889285" y="6709775"/>
                </a:lnTo>
                <a:cubicBezTo>
                  <a:pt x="3895430" y="6588564"/>
                  <a:pt x="3898539" y="6466551"/>
                  <a:pt x="3898539" y="6343812"/>
                </a:cubicBezTo>
                <a:cubicBezTo>
                  <a:pt x="3898539" y="3643557"/>
                  <a:pt x="2393609" y="1294797"/>
                  <a:pt x="176735" y="9051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00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F0EA58-87FF-4FBD-A2F2-8C01EFEECAF2}"/>
              </a:ext>
            </a:extLst>
          </p:cNvPr>
          <p:cNvSpPr txBox="1"/>
          <p:nvPr/>
        </p:nvSpPr>
        <p:spPr>
          <a:xfrm>
            <a:off x="5619826" y="1202254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592A37-8994-4267-A0A4-4F9D2B0CA640}"/>
              </a:ext>
            </a:extLst>
          </p:cNvPr>
          <p:cNvSpPr txBox="1"/>
          <p:nvPr/>
        </p:nvSpPr>
        <p:spPr>
          <a:xfrm>
            <a:off x="6032781" y="2449902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2E8B29-6A17-40BB-94A2-F4C43336C48C}"/>
              </a:ext>
            </a:extLst>
          </p:cNvPr>
          <p:cNvSpPr txBox="1"/>
          <p:nvPr/>
        </p:nvSpPr>
        <p:spPr>
          <a:xfrm>
            <a:off x="6475232" y="3697550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30836-9CA2-4FC2-B426-C58A1B77DEBB}"/>
              </a:ext>
            </a:extLst>
          </p:cNvPr>
          <p:cNvSpPr txBox="1"/>
          <p:nvPr/>
        </p:nvSpPr>
        <p:spPr>
          <a:xfrm>
            <a:off x="6868523" y="4945198"/>
            <a:ext cx="710451" cy="646331"/>
          </a:xfrm>
          <a:prstGeom prst="rect">
            <a:avLst/>
          </a:prstGeom>
          <a:noFill/>
          <a:effectLst>
            <a:outerShdw dist="50800" dir="2700000" algn="tl" rotWithShape="0">
              <a:prstClr val="black">
                <a:alpha val="17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3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N" sz="3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598D36-C5FC-4900-B880-D9AEBB01296E}"/>
              </a:ext>
            </a:extLst>
          </p:cNvPr>
          <p:cNvSpPr/>
          <p:nvPr/>
        </p:nvSpPr>
        <p:spPr>
          <a:xfrm>
            <a:off x="7255772" y="1076224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Attachment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0874C99-87AF-460C-9044-B8539EAC1769}"/>
              </a:ext>
            </a:extLst>
          </p:cNvPr>
          <p:cNvSpPr/>
          <p:nvPr/>
        </p:nvSpPr>
        <p:spPr>
          <a:xfrm>
            <a:off x="7712976" y="237301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6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Extensibility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C13AF4-68B6-4226-9401-EDB6ED0540C2}"/>
              </a:ext>
            </a:extLst>
          </p:cNvPr>
          <p:cNvSpPr/>
          <p:nvPr/>
        </p:nvSpPr>
        <p:spPr>
          <a:xfrm>
            <a:off x="8207924" y="3739022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Steampunk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08D0B4E-C408-458A-9E80-98D57A618BD5}"/>
              </a:ext>
            </a:extLst>
          </p:cNvPr>
          <p:cNvSpPr/>
          <p:nvPr/>
        </p:nvSpPr>
        <p:spPr>
          <a:xfrm>
            <a:off x="8554525" y="4986670"/>
            <a:ext cx="2597506" cy="369332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r>
              <a:rPr lang="en-IN" sz="1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Scenario</a:t>
            </a:r>
            <a:endParaRPr lang="en-IN" sz="1800" b="1" dirty="0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ABA602A-777F-01F1-3482-2AA689766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Extensibility Patterns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9823B-13DA-59ED-C65B-37162033D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08" y="761938"/>
            <a:ext cx="11557594" cy="590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6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3-tier extensibility model for S/4HANA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36D3C-2597-459C-76CE-1C6DC46D7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13" y="1027884"/>
            <a:ext cx="11633798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35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What is Embedded Steampunk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25B9D-1555-7613-C61C-FFFCACE7483C}"/>
              </a:ext>
            </a:extLst>
          </p:cNvPr>
          <p:cNvSpPr txBox="1"/>
          <p:nvPr/>
        </p:nvSpPr>
        <p:spPr>
          <a:xfrm>
            <a:off x="302109" y="647098"/>
            <a:ext cx="1169542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term Embedded steampunk means running the ABAP on Cloud Environment within SAP S/4HANA </a:t>
            </a:r>
            <a:r>
              <a:rPr lang="en-US" sz="1600" dirty="0" err="1"/>
              <a:t>enviornment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If we are using SAP BTP to develop side by side extensions, full stack SAP applications in BTP (Steampunk)</a:t>
            </a:r>
          </a:p>
          <a:p>
            <a:r>
              <a:rPr lang="en-US" sz="1600" dirty="0"/>
              <a:t>If we are using In-app Developer extensibility with released objects in S/4HANA (all editions) with RAP (Embedded Steampunk)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If you using RAP and enhancing your Standard SAP Applications delivered by SAP in S/4HANA system, the recommended approach is Embedded Steampunk.</a:t>
            </a:r>
          </a:p>
          <a:p>
            <a:endParaRPr lang="en-US" sz="1600" dirty="0"/>
          </a:p>
          <a:p>
            <a:r>
              <a:rPr lang="en-US" sz="1600" dirty="0"/>
              <a:t>Every Customer using S/4HANA can decide whether they want to use new approach (embedded Steampunk) or classic extension approach (BADI) @ Object level, </a:t>
            </a:r>
            <a:r>
              <a:rPr lang="en-IN" sz="1600" dirty="0"/>
              <a:t>This can be done by switching a setting @ object level.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1FD50-BB1A-2D80-10D2-CC0787DB3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5" y="3263012"/>
            <a:ext cx="8550417" cy="34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5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Availability – ABAP on Cloud - Steampunk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79098-413C-5B06-C485-5DA11DE56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28" y="1012589"/>
            <a:ext cx="10957246" cy="51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0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Demo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FAB18-81A6-1E74-DD56-0D1CBCE22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0" y="1663609"/>
            <a:ext cx="12154525" cy="35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6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13"/>
          <p:cNvSpPr txBox="1"/>
          <p:nvPr/>
        </p:nvSpPr>
        <p:spPr>
          <a:xfrm>
            <a:off x="191294" y="895"/>
            <a:ext cx="11231710" cy="64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 dirty="0">
                <a:solidFill>
                  <a:srgbClr val="FFC000"/>
                </a:solidFill>
                <a:latin typeface="Cooper Black" panose="0208090404030B020404" pitchFamily="18" charset="0"/>
                <a:ea typeface="Corben"/>
                <a:cs typeface="Corben"/>
                <a:sym typeface="Corben"/>
              </a:rPr>
              <a:t>Scenario</a:t>
            </a:r>
            <a:endParaRPr sz="3599" dirty="0">
              <a:solidFill>
                <a:srgbClr val="FFC000"/>
              </a:solidFill>
              <a:latin typeface="Cooper Black" panose="0208090404030B020404" pitchFamily="18" charset="0"/>
              <a:ea typeface="Corben"/>
              <a:cs typeface="Corben"/>
              <a:sym typeface="Corben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B8A7F7E-7F2C-20C1-2A09-7D9F11F6A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69" y="0"/>
            <a:ext cx="655169" cy="6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552;p2"/>
          <p:cNvSpPr txBox="1"/>
          <p:nvPr/>
        </p:nvSpPr>
        <p:spPr>
          <a:xfrm>
            <a:off x="9475983" y="6498485"/>
            <a:ext cx="300256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orben"/>
                <a:sym typeface="Corben"/>
              </a:rPr>
              <a:t>www.anubhavtrainings.com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orben"/>
              <a:sym typeface="Corbe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0297D-C712-B65B-E510-37236D01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51" y="691641"/>
            <a:ext cx="10441160" cy="57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5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deModel - Sustainablity Strategy">
      <a:dk1>
        <a:srgbClr val="433835"/>
      </a:dk1>
      <a:lt1>
        <a:srgbClr val="FFFFFF"/>
      </a:lt1>
      <a:dk2>
        <a:srgbClr val="070707"/>
      </a:dk2>
      <a:lt2>
        <a:srgbClr val="FFFFFF"/>
      </a:lt2>
      <a:accent1>
        <a:srgbClr val="75C042"/>
      </a:accent1>
      <a:accent2>
        <a:srgbClr val="F0F6FB"/>
      </a:accent2>
      <a:accent3>
        <a:srgbClr val="243769"/>
      </a:accent3>
      <a:accent4>
        <a:srgbClr val="8FBBE1"/>
      </a:accent4>
      <a:accent5>
        <a:srgbClr val="E3F2D9"/>
      </a:accent5>
      <a:accent6>
        <a:srgbClr val="002060"/>
      </a:accent6>
      <a:hlink>
        <a:srgbClr val="FCD7DB"/>
      </a:hlink>
      <a:folHlink>
        <a:srgbClr val="F0E9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7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BDBDBD"/>
      </a:accent1>
      <a:accent2>
        <a:srgbClr val="98C536"/>
      </a:accent2>
      <a:accent3>
        <a:srgbClr val="6D6D6D"/>
      </a:accent3>
      <a:accent4>
        <a:srgbClr val="1767AC"/>
      </a:accent4>
      <a:accent5>
        <a:srgbClr val="E5E6E8"/>
      </a:accent5>
      <a:accent6>
        <a:srgbClr val="99C274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Custom 61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51C2B"/>
      </a:accent1>
      <a:accent2>
        <a:srgbClr val="CAC4F7"/>
      </a:accent2>
      <a:accent3>
        <a:srgbClr val="1C21E4"/>
      </a:accent3>
      <a:accent4>
        <a:srgbClr val="5FB7A2"/>
      </a:accent4>
      <a:accent5>
        <a:srgbClr val="3081AC"/>
      </a:accent5>
      <a:accent6>
        <a:srgbClr val="A5A5A5"/>
      </a:accent6>
      <a:hlink>
        <a:srgbClr val="0000FF"/>
      </a:hlink>
      <a:folHlink>
        <a:srgbClr val="800080"/>
      </a:folHlink>
    </a:clrScheme>
    <a:fontScheme name="Custom 2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3336</TotalTime>
  <Words>827</Words>
  <Application>Microsoft Office PowerPoint</Application>
  <PresentationFormat>Custom</PresentationFormat>
  <Paragraphs>129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72</vt:lpstr>
      <vt:lpstr>Cambria</vt:lpstr>
      <vt:lpstr>Segoe UI</vt:lpstr>
      <vt:lpstr>Cooper Black</vt:lpstr>
      <vt:lpstr>Calibri</vt:lpstr>
      <vt:lpstr>Arial Black</vt:lpstr>
      <vt:lpstr>Open Sans</vt:lpstr>
      <vt:lpstr>Corben</vt:lpstr>
      <vt:lpstr>Quattrocento Sans</vt:lpstr>
      <vt:lpstr>Segoe UI Light</vt:lpstr>
      <vt:lpstr>Segoe UI Black</vt:lpstr>
      <vt:lpstr>@Malgun Gothic</vt:lpstr>
      <vt:lpstr>bentonsans</vt:lpstr>
      <vt:lpstr>Arial</vt:lpstr>
      <vt:lpstr>Office Theme</vt:lpstr>
      <vt:lpstr>2_Office Theme</vt:lpstr>
      <vt:lpstr>3_Office Theme</vt:lpstr>
      <vt:lpstr>SAP BTP ABAP  on Cloud / RAP 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ABAP ON CLOUD  RESTFUL APPLICATION  PROGRAMMING EMBEDDED STEAMPUNK TRAINING</dc:title>
  <dc:creator>anurag</dc:creator>
  <cp:lastModifiedBy>Anubhav Oberoy</cp:lastModifiedBy>
  <cp:revision>141</cp:revision>
  <dcterms:created xsi:type="dcterms:W3CDTF">2023-10-03T21:33:12Z</dcterms:created>
  <dcterms:modified xsi:type="dcterms:W3CDTF">2025-09-17T04:04:41Z</dcterms:modified>
</cp:coreProperties>
</file>